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2" d="100"/>
          <a:sy n="62" d="100"/>
        </p:scale>
        <p:origin x="84" y="9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1DE6E1-FE20-04F4-8F7D-AD04BB28D0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F863696-D58F-B8E2-F8B6-4F39D22F9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E36222-C5AA-89E7-C337-6D6F9E3EF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883B5-B6B5-4D89-A567-871BF00F45BE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8E48F0-2954-379D-6607-C9C1D852C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045E11-A43B-015F-3769-E3D5CF08F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93D5-0048-4C03-8D48-90199F5539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727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014A7B-00F0-1231-85C3-0DB83E5DC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0AEF85-6565-8093-FFBE-996009C7B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A2740B-7BBC-E4CF-BE51-8855E5A57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883B5-B6B5-4D89-A567-871BF00F45BE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18951D-97F4-E58B-9D2E-F3B5F07D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7ECD89-EF5D-13B4-4013-DF302F2AE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93D5-0048-4C03-8D48-90199F5539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0434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F2DA5A-6431-1C3D-B8B9-5A20E091D1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0EFB339-9B25-435C-B08F-26EFB42E52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CAB0C9-377E-2E2E-530D-05F0E4C77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883B5-B6B5-4D89-A567-871BF00F45BE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3F37B8-8D66-9E16-0504-4B21A7B11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DBE7DE-C5AD-F846-BD20-A4145A512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93D5-0048-4C03-8D48-90199F5539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7625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0DE265-3D83-5710-7121-F16E80055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53AB58-CD63-FD31-E3AD-0A153838F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7089E8-8B64-5368-986A-D3B5B214B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883B5-B6B5-4D89-A567-871BF00F45BE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6CB2AA-EF9E-EBB9-83C6-EB9F22516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5B6D16-DE0D-F186-6279-038378A19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93D5-0048-4C03-8D48-90199F5539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658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DFAFB-4507-8B8A-22B1-69A56487A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A9D7BB-8B7C-284A-8248-B2753C87C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FCA685-3A34-9FA4-2FAD-DAF7C187E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883B5-B6B5-4D89-A567-871BF00F45BE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627553-AEB9-0D1B-5D85-E251D711A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3A5170-4396-2B63-1FA9-277ABA1EB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93D5-0048-4C03-8D48-90199F5539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2293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A895B5-164A-1BAD-2553-70471736C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353149-30D1-8D73-8949-3AB3E31268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6786DC-ED0D-223A-97EE-328CD4160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4CC7FC-63D2-C4B9-B2EC-4B2605C01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883B5-B6B5-4D89-A567-871BF00F45BE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45B0D4-FC94-F1FF-6D59-295A96E5B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69E9B3-5459-9C99-C36E-BDDFD8E5E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93D5-0048-4C03-8D48-90199F5539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497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9129BA-914F-64AC-E0AD-009F83AED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66A999-6766-843E-6C5C-FB72A7705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4D5588-0EEA-60A7-38C3-C1EAF52CED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F03E66B-1CAF-D312-CB52-362FB33E30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686ACB2-44A0-C3DF-68C1-9EC3AAF150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A247803-40A5-BF88-13B7-C620BF03D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883B5-B6B5-4D89-A567-871BF00F45BE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639068A-21A1-A971-F2FE-957FCAB37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D4EE91B-3380-2B5C-6E54-8C0293DF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93D5-0048-4C03-8D48-90199F5539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6179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9D2D0D-0782-0EAF-EF8C-5D2EC176F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1DAE3A6-C68B-B784-FDAC-2032A47EC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883B5-B6B5-4D89-A567-871BF00F45BE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ED574A4-78A1-18D2-A850-45DA4D20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4F656D2-72F9-AC3F-92F2-94F2D648E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93D5-0048-4C03-8D48-90199F5539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034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03303A7-EAF2-CBBB-7041-34218C08D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883B5-B6B5-4D89-A567-871BF00F45BE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C797866-81D7-D1FA-7027-353120900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11FA1E3-19FB-5AE4-4EB2-F3AD0F573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93D5-0048-4C03-8D48-90199F5539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609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1F828-3E2A-5040-8E68-42D4B25DA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42B067-467E-57EB-D320-68B8E9959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0CC8088-097B-5431-4DE1-723ABB6D8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FA820D-E9D1-84E8-BC83-AF4DB2573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883B5-B6B5-4D89-A567-871BF00F45BE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601C15-FA71-2C8B-47C3-33931AA31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B17918-D298-1CE1-8CAB-0387E690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93D5-0048-4C03-8D48-90199F5539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07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CD045D-ECFB-AF5E-586C-F7A60B6A7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E13FF0F-04D5-BCE2-23FE-76A6091F25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AAF2EB-D5A1-7C8E-161F-5F61A539A3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7CFB653-E4E8-E0D5-5019-680B54E41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883B5-B6B5-4D89-A567-871BF00F45BE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1EBC61-B859-015D-F270-E3F84E505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96CD9E-2A27-3D69-6E2C-518859FAB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93D5-0048-4C03-8D48-90199F5539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50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324B87A-A4CB-F25A-1091-D14660A83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ACAE29A-F980-E708-6495-A95600905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231051-BB59-C13B-CD3F-FC52A95D00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E883B5-B6B5-4D89-A567-871BF00F45BE}" type="datetimeFigureOut">
              <a:rPr lang="es-MX" smtClean="0"/>
              <a:t>18/05/2024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DAC4E2-0610-C821-C970-F347F4A57F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99B3E7-A02A-FBB4-DC9E-3BEA910612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A193D5-0048-4C03-8D48-90199F55394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9921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ta previa de imagen">
            <a:extLst>
              <a:ext uri="{FF2B5EF4-FFF2-40B4-BE49-F238E27FC236}">
                <a16:creationId xmlns:a16="http://schemas.microsoft.com/office/drawing/2014/main" id="{EB35ADEA-A57B-B10C-F502-C5829E225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23510" y="2443719"/>
            <a:ext cx="3075786" cy="1730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ista previa de imagen">
            <a:extLst>
              <a:ext uri="{FF2B5EF4-FFF2-40B4-BE49-F238E27FC236}">
                <a16:creationId xmlns:a16="http://schemas.microsoft.com/office/drawing/2014/main" id="{E3D9534E-4302-E418-24F1-5EE262A64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07058" y="2443721"/>
            <a:ext cx="3075788" cy="1730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ista previa de imagen">
            <a:extLst>
              <a:ext uri="{FF2B5EF4-FFF2-40B4-BE49-F238E27FC236}">
                <a16:creationId xmlns:a16="http://schemas.microsoft.com/office/drawing/2014/main" id="{3B01A12E-9E9F-8F27-8F20-7BC91F77F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815284" y="2443719"/>
            <a:ext cx="3075787" cy="1730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Vista previa de imagen">
            <a:extLst>
              <a:ext uri="{FF2B5EF4-FFF2-40B4-BE49-F238E27FC236}">
                <a16:creationId xmlns:a16="http://schemas.microsoft.com/office/drawing/2014/main" id="{F83464F2-1DCF-47FD-973B-86B57B16E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270426" y="2443723"/>
            <a:ext cx="3075790" cy="173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63601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Centro Lago de Guadalupe</dc:creator>
  <cp:lastModifiedBy>Cinepolis Centro Lago de Guadalupe</cp:lastModifiedBy>
  <cp:revision>1</cp:revision>
  <dcterms:created xsi:type="dcterms:W3CDTF">2024-05-18T19:24:11Z</dcterms:created>
  <dcterms:modified xsi:type="dcterms:W3CDTF">2024-05-18T19:50:50Z</dcterms:modified>
</cp:coreProperties>
</file>