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96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15E403-69D8-ACAA-34FB-7AB358729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4B5009-C246-4F0C-DB65-D57A21912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658803-497E-819C-CD43-D5445721A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FB7591-C8B7-F571-6541-A27A94A2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A75ED4-1FF4-B391-7AFF-FC725E73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048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32D37-5462-6417-AA84-F4A22C595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E0949D-A591-6503-C839-CF7B389E1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95DDE7-A562-AE29-B938-D25FDEF0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EE9719-D72B-9DB6-57EB-32CA72432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1DE34B-5DFF-DBDC-93DE-7EFBAE794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131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82BB36-C88F-A0B0-49BA-B43FD1580A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8B62E3-33E2-46DE-B799-1D0FDC2ED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354499-C4F0-6767-5E08-CFA28DC6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3E8431-3B5B-CCDC-6151-D68D5757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9B124-ED08-D2C1-8755-6596C3C0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721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E1FEE-D578-B5CA-9941-9D6D146CC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735C9B-AFE6-A4A2-83E9-F74CAA885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A1B1C7-A9E3-145E-545F-40FD0401E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DA37CA-0430-3259-44FC-FED840B00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5FD37A-E403-466C-A291-2E2D3685E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157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89F032-196A-ED3A-930F-9FA1D9E7B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3C450F-5A87-87B7-2ECB-F7512F0BB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88B628-4C43-EC78-163C-BB92B8D2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C9AA26-20EC-3A63-2AFC-9218F80BA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7D27E-C7D0-4D34-36DB-D50E3A5DD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040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233D1-DB4E-AF0D-FE28-BC85CC01F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6E5BED-165F-B374-E5CB-70665B276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66A01B-1B1E-5E9F-8FB0-57D262243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5C63B8-2840-F0A2-E52E-260076C51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1E588D-EB25-7BDB-1FCB-A52DD1176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AAA087-83D6-B2D8-A4EC-0CF78278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261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F1E9DC-165F-A981-26A7-3F5008852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73315A-1685-7915-4C72-B4B8A99E6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9A1B95-6714-86E5-4C1A-DF7090EEE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34BC9F8-8F89-2641-E466-B50C7515F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ECE780-AAEB-8D98-E50E-D63C266A6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1D9076-DD49-C6FF-3A39-AEECFA11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4FF9A4-A051-4AB7-BF57-71E4E3AEE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DB256E-E568-7AB5-801A-85582B81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0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0AF1B-337D-0A2C-464B-011CDB6AC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EEE5C3-460C-2645-1D7F-A11AB4105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A596BA5-1A0D-D191-85A5-99B5C966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EDD5F4-11C0-3623-19C9-CCB34A2F0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1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2348FF-CF6B-9275-BAC4-2430ABE2F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AD806FC-D8B6-8C53-98F2-D2B363828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41C74A-08F2-FCA5-A1D1-BBBF14F3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627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F9727-B54E-8160-4620-790A7E10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F283C4-7491-A382-3FF8-61FC3ABE7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E006E4-D02C-2492-E93B-1A53BEFA7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470854-1AF8-ECE6-3938-0BC428D8F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4E250A-C736-E4FA-AA77-22138D8F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8A3408-FCD0-484B-BB17-97B3E0CB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7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027F4-56F7-016C-308E-9C9F236B5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F2881B-5313-72F0-A2EE-812F8B165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4AE1AD-6C65-33AB-E076-9FC9A4055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CDD697-6122-5B03-654A-C0AB9CC5A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AE4E3D-3C13-7A1B-0041-9DAD6B224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965346-4C04-7AA9-0AAB-5E9AE828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54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BFEDCAE-D6A0-FABE-6DAD-0DE2CFFC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DC151A-75DC-B52C-333D-DFD0ACC79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1A8E25-F579-133D-7F2D-8C39EB696F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C9906D-BED0-4798-8B66-D59F950A35DF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66FE5D-7786-2EAD-D0F2-68FE6A29A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092488-D982-597A-658E-0E3992060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1B4FB6-11A5-4E73-A4C4-E80AC0C8DD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12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B0EB2B5-0B58-F085-1554-8711F4E12B54}"/>
              </a:ext>
            </a:extLst>
          </p:cNvPr>
          <p:cNvSpPr txBox="1"/>
          <p:nvPr/>
        </p:nvSpPr>
        <p:spPr>
          <a:xfrm>
            <a:off x="3241965" y="2838202"/>
            <a:ext cx="60605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NO CONTAMOS CON ESTRUCTURA METÁLICA</a:t>
            </a:r>
          </a:p>
        </p:txBody>
      </p:sp>
    </p:spTree>
    <p:extLst>
      <p:ext uri="{BB962C8B-B14F-4D97-AF65-F5344CB8AC3E}">
        <p14:creationId xmlns:p14="http://schemas.microsoft.com/office/powerpoint/2010/main" val="2853611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Centro Lago de Guadalupe</dc:creator>
  <cp:lastModifiedBy>Cinepolis Centro Lago de Guadalupe</cp:lastModifiedBy>
  <cp:revision>1</cp:revision>
  <dcterms:created xsi:type="dcterms:W3CDTF">2024-05-18T19:56:53Z</dcterms:created>
  <dcterms:modified xsi:type="dcterms:W3CDTF">2024-05-18T19:57:48Z</dcterms:modified>
</cp:coreProperties>
</file>