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33BC8-B979-3E26-3405-506E73906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0AB739-A582-6EDD-7A29-4556DA3B8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87885A-9952-A09C-6E91-0DD8B219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EC518-FB05-73C9-E7C2-44D19A29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1AE2A6-873F-DB4A-9450-5A4E9229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929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CF875-E046-2912-1606-22E905BF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C075C4-CAA5-B9BF-C5D4-162153B92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FECE87-D8A2-E35E-789B-F48E922B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D2B792-06BD-A1AA-DFED-BAE6446A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9FD035-655F-CD67-1893-7DE82548D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55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3DDF777-C7A4-F1D0-278A-78004EB98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6B790E-F534-71AF-845E-71AB4A440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43C3A9-BD9B-3369-44A3-6E0EE448B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30CD55-E6E3-F271-7B63-F9F437C2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27FD9-8ECA-1FE8-BFA0-B2D4E103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21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3D941-8C09-0C9A-21AF-93590853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202E2C-9EE2-6B43-468D-E10F5F1E4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51DA5F-5DE2-5020-406C-BC75DECF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3AF5F1-82AF-37E1-9D3A-A9B0F9AE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0CD62-8C5D-3B78-FD2F-B515670E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748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56174-F8DA-3672-D69D-B8012D5BC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D1BDF1-419E-A8DE-604B-393AB95F8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CE1B9B-3CA8-E4CD-FC88-44A38F09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A6BCA8-B77E-0BE8-F8B8-092A09F6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43B8CA-3FA4-E1DD-F302-1FD44292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022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E41E1-430D-1FF6-5DFB-B1EDD7B9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97AC1D-4BA7-8C7D-C553-68CF27EAB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6B4E37-26F3-79A4-C2F0-B38796E0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7E1BD4-CE9C-3416-4ACA-5C29E124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FC046F-2B4C-1D2C-EF49-D44903804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D16DDB-7D60-D4A4-DA79-87DF18E1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025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65E1E-6CDD-17B7-C3DA-65EF9A77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4C8A4C-F7B8-204C-5FDA-E011104A0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FB2835-532F-8CED-408C-0DB5FE8D1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3EF209-FFCF-4C21-4BAD-78BBF2783A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417B45-78A0-FCA6-FEF2-356574731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C3282B-E95B-7D30-DD69-F60663DE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2499B7-C42F-0A78-B95F-1C23BF78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9EB0F32-9739-9349-EFF2-05C107E6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40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090C1-1F66-B705-C12F-F9086D4B5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5202DA-D4F9-A2B5-6D7A-151D695D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66BA991-2628-643C-06A3-99A11831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CEFCDA-8453-9BD2-57BB-5BE3ACD33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79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610955E-31F3-4E50-C747-54E3287C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DF3619-9BEC-2878-7BBA-B9E3F520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CAC66F-A5F6-27EF-9D99-BB2B3A7E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03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32F40-AAA4-F99B-572C-C392D080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0725D-8601-82DD-E163-FD73C7313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C0F393-173B-9E0E-375A-519E080B2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B58683-4BBB-76B6-FD10-5BFC95DC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DE7F03-581F-5700-31F1-44B0ED4A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EAACDC-98F1-0F00-4952-2AD09B08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192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97438-3715-8C79-B9FB-C75800341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30319F-474D-607A-F141-1213B0275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F973A3-EF6C-3699-BCA2-230FA7F56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75F355-8482-B96F-7DC6-47C9308E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911C06-C6D3-2660-260F-8807BE3E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E782B4-BDC0-B773-3E17-B2284F9F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41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329D63-1F0D-823C-3511-0FFDA0815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65E4B9-04DD-FB01-2D5F-C64E05082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CBE5FA-6787-18D8-94EA-D86DB5C7A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F388C7-489E-4778-B981-7FB9507441E8}" type="datetimeFigureOut">
              <a:rPr lang="es-MX" smtClean="0"/>
              <a:t>16/05/2024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9C0F11-48E3-41BF-BC9E-FC87B895F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86F877-29DF-BC7B-BA94-D95C5A831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879E1D-A553-4230-A815-0000D46B60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58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EB64BC1-5664-1D79-59E1-DDD90D728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34" y="0"/>
            <a:ext cx="108653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299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Plaza Aragon</dc:creator>
  <cp:lastModifiedBy>Cinepolis Plaza Aragon</cp:lastModifiedBy>
  <cp:revision>1</cp:revision>
  <dcterms:created xsi:type="dcterms:W3CDTF">2024-05-17T04:20:40Z</dcterms:created>
  <dcterms:modified xsi:type="dcterms:W3CDTF">2024-05-17T04:22:23Z</dcterms:modified>
</cp:coreProperties>
</file>