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B3D3A-EE80-4B01-B7FC-C9038351A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E1BF2C-F962-6B71-E341-4967DC3F3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9C1F7A-49A7-F4C6-002C-2C465567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DA51D-5095-C5A6-5E90-E274343D1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6AC7B6-89C0-72F5-E7C2-F492CAA0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71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2955D-2895-BE0C-054E-A6F06CA14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49D9BD-4B2D-DCCD-9822-ED1220180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FABFE-6F55-CC6D-745B-C8E0B3DFC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341455-18EA-971A-E245-BF5B8F23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648F7C-39E7-246B-096A-126E4F03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34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480E66-3B84-E47E-BE6B-E266ABC22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BFCBB2-CCBB-88A8-E4E9-835187927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710692-624D-BF57-EB7B-13A14C26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8AFE40-1E9D-CC6B-338F-3150A2EB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03A0A6-A4BE-F280-55BD-3763028FC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00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A792E-B9A3-4415-8B93-870D19E0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B5E2FD-6918-22ED-A69C-4170B50BF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7F2A01-33F2-8774-A842-C671C615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073098-ECC1-019D-2252-CD348B97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97F067-D8E5-0DD2-05D1-31EDA7D3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89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CB35C-09D0-DEF4-F9DF-E42AAC3F9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B700FE-C11C-31B7-6356-AA82FC4D3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EA8CB2-FB82-5254-F412-D12060045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64C1ED-1D8B-0E8F-1DF3-97F4CEA6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328834-D8E8-D67A-736A-26DD0881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28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37EEF-FAD6-2F13-CB70-073A7C61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191247-3057-929F-1966-AC8CB1DAC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E4553-1F96-0A68-8E22-A4AF6AB86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60C71D-3358-57C1-EA30-C8FB64E48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BF1828-97DB-863C-840D-4FFC1ACA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2D67FB-2A42-BE22-61F1-10940C65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02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C3244-CFC5-7668-C9E7-EE6A08961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E941E0-D28D-D9B4-1D2D-F46A3506D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082646-7C42-C773-544A-012DB0607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B3673F-16D0-CC95-8826-977379ADC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EE726E-C45D-7946-1D60-5C60C30F7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087B15-76B4-0A07-5535-A9AFF631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8894F7-04D7-D07A-882D-FBE7D6DAE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E2431F-2FCA-DB11-B98F-35F6EAC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232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077D2-AD22-6391-1582-61C6B1036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D1D795-72D7-222B-3C6B-39C42A5E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7BAB14-B4A0-10FB-A7CF-E76F20CA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EE5A4A-A84C-6274-EC0F-563408DF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00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F0DECC-4951-A1F8-0A2F-3E1AF0975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7C4247B-7853-60D2-6786-6DB9ABF5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355078-CC9A-DBA8-9A98-47A51127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1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8BE5C-FCC5-3391-85E0-2CFFF8A81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BFF754-8049-7CE3-A264-F195BACD4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6E8449-CD6B-235D-2EF5-DF71116DF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E5D21B-D68E-E3FC-193B-FE681712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B58F31-F4D9-A266-44BA-5E7C8B65F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CE404F-BE33-9156-4EE9-E402D16D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26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BF805-92C2-0420-48A6-750F432E3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754AEA-DB78-0DE1-EADD-D4F74656D9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E30B8E-EAC4-523A-38D3-05CC4431F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27440B-D544-D360-6C8B-0401574B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419DE1-CA87-33E1-A28B-8F809F63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57CB76-F788-3EF3-69E3-F0E2C1DC3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55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ADFF8-78EF-53E1-F506-519DADED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25F5EA-F71B-CBE8-DEE9-96F199592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92B237-3F61-5C86-9815-F4535DCE7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B811A7-21F8-4BC6-88F5-FEC7AEFE2C6C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8AEFF2-B1AE-BF6B-A0D5-8DCCBE996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43F232-03C3-9978-3C79-C1FE9524A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36DDFA-0E40-46F5-BDF1-BAF2E00160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71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C52F94A-D63D-BCFC-2C38-0E36CF766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42" y="136519"/>
            <a:ext cx="11712315" cy="658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2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A660557-8037-13F8-E013-BCEF5961A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52" y="128091"/>
            <a:ext cx="11742295" cy="660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46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Villahermosa</dc:creator>
  <cp:lastModifiedBy>Cinepolis Villahermosa</cp:lastModifiedBy>
  <cp:revision>1</cp:revision>
  <dcterms:created xsi:type="dcterms:W3CDTF">2024-05-19T23:08:50Z</dcterms:created>
  <dcterms:modified xsi:type="dcterms:W3CDTF">2024-05-19T23:10:00Z</dcterms:modified>
</cp:coreProperties>
</file>