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970E3-089A-4F57-AB88-CB8AA7A8234D}" v="2" dt="2024-05-20T21:38:10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leana Burgos Brito" userId="b24d2cf9f188cc28" providerId="LiveId" clId="{703970E3-089A-4F57-AB88-CB8AA7A8234D}"/>
    <pc:docChg chg="undo custSel addSld delSld modSld">
      <pc:chgData name="Ileana Burgos Brito" userId="b24d2cf9f188cc28" providerId="LiveId" clId="{703970E3-089A-4F57-AB88-CB8AA7A8234D}" dt="2024-05-20T21:38:45.548" v="37" actId="22"/>
      <pc:docMkLst>
        <pc:docMk/>
      </pc:docMkLst>
      <pc:sldChg chg="del">
        <pc:chgData name="Ileana Burgos Brito" userId="b24d2cf9f188cc28" providerId="LiveId" clId="{703970E3-089A-4F57-AB88-CB8AA7A8234D}" dt="2024-05-20T21:37:47.828" v="5" actId="47"/>
        <pc:sldMkLst>
          <pc:docMk/>
          <pc:sldMk cId="1655346569" sldId="257"/>
        </pc:sldMkLst>
      </pc:sldChg>
      <pc:sldChg chg="del">
        <pc:chgData name="Ileana Burgos Brito" userId="b24d2cf9f188cc28" providerId="LiveId" clId="{703970E3-089A-4F57-AB88-CB8AA7A8234D}" dt="2024-05-20T21:37:48.845" v="11" actId="47"/>
        <pc:sldMkLst>
          <pc:docMk/>
          <pc:sldMk cId="1040578252" sldId="260"/>
        </pc:sldMkLst>
      </pc:sldChg>
      <pc:sldChg chg="del">
        <pc:chgData name="Ileana Burgos Brito" userId="b24d2cf9f188cc28" providerId="LiveId" clId="{703970E3-089A-4F57-AB88-CB8AA7A8234D}" dt="2024-05-20T21:37:48.670" v="10" actId="47"/>
        <pc:sldMkLst>
          <pc:docMk/>
          <pc:sldMk cId="2743533644" sldId="262"/>
        </pc:sldMkLst>
      </pc:sldChg>
      <pc:sldChg chg="del">
        <pc:chgData name="Ileana Burgos Brito" userId="b24d2cf9f188cc28" providerId="LiveId" clId="{703970E3-089A-4F57-AB88-CB8AA7A8234D}" dt="2024-05-20T21:37:51.543" v="26" actId="47"/>
        <pc:sldMkLst>
          <pc:docMk/>
          <pc:sldMk cId="1359528098" sldId="263"/>
        </pc:sldMkLst>
      </pc:sldChg>
      <pc:sldChg chg="del">
        <pc:chgData name="Ileana Burgos Brito" userId="b24d2cf9f188cc28" providerId="LiveId" clId="{703970E3-089A-4F57-AB88-CB8AA7A8234D}" dt="2024-05-20T21:37:51.732" v="27" actId="47"/>
        <pc:sldMkLst>
          <pc:docMk/>
          <pc:sldMk cId="1337630861" sldId="264"/>
        </pc:sldMkLst>
      </pc:sldChg>
      <pc:sldChg chg="del">
        <pc:chgData name="Ileana Burgos Brito" userId="b24d2cf9f188cc28" providerId="LiveId" clId="{703970E3-089A-4F57-AB88-CB8AA7A8234D}" dt="2024-05-20T21:37:51.905" v="28" actId="47"/>
        <pc:sldMkLst>
          <pc:docMk/>
          <pc:sldMk cId="4252238868" sldId="267"/>
        </pc:sldMkLst>
      </pc:sldChg>
      <pc:sldChg chg="del">
        <pc:chgData name="Ileana Burgos Brito" userId="b24d2cf9f188cc28" providerId="LiveId" clId="{703970E3-089A-4F57-AB88-CB8AA7A8234D}" dt="2024-05-20T21:37:48.326" v="8" actId="47"/>
        <pc:sldMkLst>
          <pc:docMk/>
          <pc:sldMk cId="4283571367" sldId="268"/>
        </pc:sldMkLst>
      </pc:sldChg>
      <pc:sldChg chg="del">
        <pc:chgData name="Ileana Burgos Brito" userId="b24d2cf9f188cc28" providerId="LiveId" clId="{703970E3-089A-4F57-AB88-CB8AA7A8234D}" dt="2024-05-20T21:37:52.727" v="32" actId="47"/>
        <pc:sldMkLst>
          <pc:docMk/>
          <pc:sldMk cId="2717299115" sldId="269"/>
        </pc:sldMkLst>
      </pc:sldChg>
      <pc:sldChg chg="del">
        <pc:chgData name="Ileana Burgos Brito" userId="b24d2cf9f188cc28" providerId="LiveId" clId="{703970E3-089A-4F57-AB88-CB8AA7A8234D}" dt="2024-05-20T21:37:52.695" v="31" actId="47"/>
        <pc:sldMkLst>
          <pc:docMk/>
          <pc:sldMk cId="3075469425" sldId="270"/>
        </pc:sldMkLst>
      </pc:sldChg>
      <pc:sldChg chg="del">
        <pc:chgData name="Ileana Burgos Brito" userId="b24d2cf9f188cc28" providerId="LiveId" clId="{703970E3-089A-4F57-AB88-CB8AA7A8234D}" dt="2024-05-20T21:37:48.018" v="6" actId="47"/>
        <pc:sldMkLst>
          <pc:docMk/>
          <pc:sldMk cId="2206425385" sldId="271"/>
        </pc:sldMkLst>
      </pc:sldChg>
      <pc:sldChg chg="del">
        <pc:chgData name="Ileana Burgos Brito" userId="b24d2cf9f188cc28" providerId="LiveId" clId="{703970E3-089A-4F57-AB88-CB8AA7A8234D}" dt="2024-05-20T21:37:49.134" v="13" actId="47"/>
        <pc:sldMkLst>
          <pc:docMk/>
          <pc:sldMk cId="776924498" sldId="273"/>
        </pc:sldMkLst>
      </pc:sldChg>
      <pc:sldChg chg="del">
        <pc:chgData name="Ileana Burgos Brito" userId="b24d2cf9f188cc28" providerId="LiveId" clId="{703970E3-089A-4F57-AB88-CB8AA7A8234D}" dt="2024-05-20T21:37:52.680" v="30" actId="47"/>
        <pc:sldMkLst>
          <pc:docMk/>
          <pc:sldMk cId="2557447785" sldId="274"/>
        </pc:sldMkLst>
      </pc:sldChg>
      <pc:sldChg chg="del">
        <pc:chgData name="Ileana Burgos Brito" userId="b24d2cf9f188cc28" providerId="LiveId" clId="{703970E3-089A-4F57-AB88-CB8AA7A8234D}" dt="2024-05-20T21:37:49.003" v="12" actId="47"/>
        <pc:sldMkLst>
          <pc:docMk/>
          <pc:sldMk cId="538786671" sldId="275"/>
        </pc:sldMkLst>
      </pc:sldChg>
      <pc:sldChg chg="del">
        <pc:chgData name="Ileana Burgos Brito" userId="b24d2cf9f188cc28" providerId="LiveId" clId="{703970E3-089A-4F57-AB88-CB8AA7A8234D}" dt="2024-05-20T21:37:48.526" v="9" actId="47"/>
        <pc:sldMkLst>
          <pc:docMk/>
          <pc:sldMk cId="3110289184" sldId="277"/>
        </pc:sldMkLst>
      </pc:sldChg>
      <pc:sldChg chg="del">
        <pc:chgData name="Ileana Burgos Brito" userId="b24d2cf9f188cc28" providerId="LiveId" clId="{703970E3-089A-4F57-AB88-CB8AA7A8234D}" dt="2024-05-20T21:37:48.201" v="7" actId="47"/>
        <pc:sldMkLst>
          <pc:docMk/>
          <pc:sldMk cId="50083392" sldId="278"/>
        </pc:sldMkLst>
      </pc:sldChg>
      <pc:sldChg chg="del">
        <pc:chgData name="Ileana Burgos Brito" userId="b24d2cf9f188cc28" providerId="LiveId" clId="{703970E3-089A-4F57-AB88-CB8AA7A8234D}" dt="2024-05-20T21:37:47.349" v="4" actId="47"/>
        <pc:sldMkLst>
          <pc:docMk/>
          <pc:sldMk cId="223629755" sldId="280"/>
        </pc:sldMkLst>
      </pc:sldChg>
      <pc:sldChg chg="addSp modSp add del mod">
        <pc:chgData name="Ileana Burgos Brito" userId="b24d2cf9f188cc28" providerId="LiveId" clId="{703970E3-089A-4F57-AB88-CB8AA7A8234D}" dt="2024-05-20T21:38:45.548" v="37" actId="22"/>
        <pc:sldMkLst>
          <pc:docMk/>
          <pc:sldMk cId="2849310246" sldId="282"/>
        </pc:sldMkLst>
        <pc:spChg chg="mod">
          <ac:chgData name="Ileana Burgos Brito" userId="b24d2cf9f188cc28" providerId="LiveId" clId="{703970E3-089A-4F57-AB88-CB8AA7A8234D}" dt="2024-05-20T21:37:40.703" v="3" actId="1036"/>
          <ac:spMkLst>
            <pc:docMk/>
            <pc:sldMk cId="2849310246" sldId="282"/>
            <ac:spMk id="11" creationId="{00000000-0000-0000-0000-000000000000}"/>
          </ac:spMkLst>
        </pc:spChg>
        <pc:graphicFrameChg chg="add mod">
          <ac:chgData name="Ileana Burgos Brito" userId="b24d2cf9f188cc28" providerId="LiveId" clId="{703970E3-089A-4F57-AB88-CB8AA7A8234D}" dt="2024-05-20T21:38:10.452" v="36"/>
          <ac:graphicFrameMkLst>
            <pc:docMk/>
            <pc:sldMk cId="2849310246" sldId="282"/>
            <ac:graphicFrameMk id="2" creationId="{CC31D257-B302-6D0C-6D7C-23CA68E05023}"/>
          </ac:graphicFrameMkLst>
        </pc:graphicFrameChg>
        <pc:picChg chg="add">
          <ac:chgData name="Ileana Burgos Brito" userId="b24d2cf9f188cc28" providerId="LiveId" clId="{703970E3-089A-4F57-AB88-CB8AA7A8234D}" dt="2024-05-20T21:38:45.548" v="37" actId="22"/>
          <ac:picMkLst>
            <pc:docMk/>
            <pc:sldMk cId="2849310246" sldId="282"/>
            <ac:picMk id="5" creationId="{4E3AA706-F05C-E59F-83AD-09504F3BD7A6}"/>
          </ac:picMkLst>
        </pc:picChg>
      </pc:sldChg>
      <pc:sldChg chg="del">
        <pc:chgData name="Ileana Burgos Brito" userId="b24d2cf9f188cc28" providerId="LiveId" clId="{703970E3-089A-4F57-AB88-CB8AA7A8234D}" dt="2024-05-20T21:37:49.303" v="14" actId="47"/>
        <pc:sldMkLst>
          <pc:docMk/>
          <pc:sldMk cId="568749928" sldId="284"/>
        </pc:sldMkLst>
      </pc:sldChg>
      <pc:sldChg chg="del">
        <pc:chgData name="Ileana Burgos Brito" userId="b24d2cf9f188cc28" providerId="LiveId" clId="{703970E3-089A-4F57-AB88-CB8AA7A8234D}" dt="2024-05-20T21:37:49.471" v="15" actId="47"/>
        <pc:sldMkLst>
          <pc:docMk/>
          <pc:sldMk cId="938618549" sldId="286"/>
        </pc:sldMkLst>
      </pc:sldChg>
      <pc:sldChg chg="del">
        <pc:chgData name="Ileana Burgos Brito" userId="b24d2cf9f188cc28" providerId="LiveId" clId="{703970E3-089A-4F57-AB88-CB8AA7A8234D}" dt="2024-05-20T21:37:49.806" v="16" actId="47"/>
        <pc:sldMkLst>
          <pc:docMk/>
          <pc:sldMk cId="292233769" sldId="287"/>
        </pc:sldMkLst>
      </pc:sldChg>
      <pc:sldChg chg="del">
        <pc:chgData name="Ileana Burgos Brito" userId="b24d2cf9f188cc28" providerId="LiveId" clId="{703970E3-089A-4F57-AB88-CB8AA7A8234D}" dt="2024-05-20T21:37:50.192" v="18" actId="47"/>
        <pc:sldMkLst>
          <pc:docMk/>
          <pc:sldMk cId="3101049886" sldId="289"/>
        </pc:sldMkLst>
      </pc:sldChg>
      <pc:sldChg chg="del">
        <pc:chgData name="Ileana Burgos Brito" userId="b24d2cf9f188cc28" providerId="LiveId" clId="{703970E3-089A-4F57-AB88-CB8AA7A8234D}" dt="2024-05-20T21:37:50.350" v="19" actId="47"/>
        <pc:sldMkLst>
          <pc:docMk/>
          <pc:sldMk cId="1074065400" sldId="290"/>
        </pc:sldMkLst>
      </pc:sldChg>
      <pc:sldChg chg="del">
        <pc:chgData name="Ileana Burgos Brito" userId="b24d2cf9f188cc28" providerId="LiveId" clId="{703970E3-089A-4F57-AB88-CB8AA7A8234D}" dt="2024-05-20T21:37:50.510" v="20" actId="47"/>
        <pc:sldMkLst>
          <pc:docMk/>
          <pc:sldMk cId="1342646941" sldId="291"/>
        </pc:sldMkLst>
      </pc:sldChg>
      <pc:sldChg chg="del">
        <pc:chgData name="Ileana Burgos Brito" userId="b24d2cf9f188cc28" providerId="LiveId" clId="{703970E3-089A-4F57-AB88-CB8AA7A8234D}" dt="2024-05-20T21:37:50.993" v="23" actId="47"/>
        <pc:sldMkLst>
          <pc:docMk/>
          <pc:sldMk cId="838062375" sldId="292"/>
        </pc:sldMkLst>
      </pc:sldChg>
      <pc:sldChg chg="del">
        <pc:chgData name="Ileana Burgos Brito" userId="b24d2cf9f188cc28" providerId="LiveId" clId="{703970E3-089A-4F57-AB88-CB8AA7A8234D}" dt="2024-05-20T21:37:51.183" v="24" actId="47"/>
        <pc:sldMkLst>
          <pc:docMk/>
          <pc:sldMk cId="1468551192" sldId="293"/>
        </pc:sldMkLst>
      </pc:sldChg>
      <pc:sldChg chg="del">
        <pc:chgData name="Ileana Burgos Brito" userId="b24d2cf9f188cc28" providerId="LiveId" clId="{703970E3-089A-4F57-AB88-CB8AA7A8234D}" dt="2024-05-20T21:37:51.370" v="25" actId="47"/>
        <pc:sldMkLst>
          <pc:docMk/>
          <pc:sldMk cId="1482968503" sldId="294"/>
        </pc:sldMkLst>
      </pc:sldChg>
      <pc:sldChg chg="del">
        <pc:chgData name="Ileana Burgos Brito" userId="b24d2cf9f188cc28" providerId="LiveId" clId="{703970E3-089A-4F57-AB88-CB8AA7A8234D}" dt="2024-05-20T21:37:52.158" v="29" actId="47"/>
        <pc:sldMkLst>
          <pc:docMk/>
          <pc:sldMk cId="121678044" sldId="297"/>
        </pc:sldMkLst>
      </pc:sldChg>
      <pc:sldChg chg="del">
        <pc:chgData name="Ileana Burgos Brito" userId="b24d2cf9f188cc28" providerId="LiveId" clId="{703970E3-089A-4F57-AB88-CB8AA7A8234D}" dt="2024-05-20T21:37:49.990" v="17" actId="47"/>
        <pc:sldMkLst>
          <pc:docMk/>
          <pc:sldMk cId="292233769" sldId="298"/>
        </pc:sldMkLst>
      </pc:sldChg>
      <pc:sldChg chg="del">
        <pc:chgData name="Ileana Burgos Brito" userId="b24d2cf9f188cc28" providerId="LiveId" clId="{703970E3-089A-4F57-AB88-CB8AA7A8234D}" dt="2024-05-20T21:37:50.711" v="21" actId="47"/>
        <pc:sldMkLst>
          <pc:docMk/>
          <pc:sldMk cId="4030836230" sldId="299"/>
        </pc:sldMkLst>
      </pc:sldChg>
      <pc:sldChg chg="del">
        <pc:chgData name="Ileana Burgos Brito" userId="b24d2cf9f188cc28" providerId="LiveId" clId="{703970E3-089A-4F57-AB88-CB8AA7A8234D}" dt="2024-05-20T21:37:50.803" v="22" actId="47"/>
        <pc:sldMkLst>
          <pc:docMk/>
          <pc:sldMk cId="1575104546" sldId="30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986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561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047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419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87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5156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13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013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0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52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927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1FDC9-D6A8-498C-9E85-4EB87EA8D6D7}" type="datetimeFigureOut">
              <a:rPr lang="es-MX" smtClean="0"/>
              <a:pPr/>
              <a:t>20/05/2024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A3A6C-DE1C-4996-BA0E-F2EDD17971A5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260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612742" y="2482572"/>
            <a:ext cx="112838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sz="6000" b="1" kern="0" dirty="0">
                <a:solidFill>
                  <a:srgbClr val="03286F"/>
                </a:solidFill>
                <a:cs typeface="Gotham Book"/>
              </a:rPr>
              <a:t>Protocolo de Actuación para Atender Inspecciones de la STPS</a:t>
            </a:r>
            <a:endParaRPr lang="es-ES" sz="6000" kern="0" dirty="0">
              <a:solidFill>
                <a:srgbClr val="03286F"/>
              </a:solidFill>
              <a:cs typeface="Gotham Book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4519" y="192542"/>
            <a:ext cx="1089233" cy="1089233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71" y="476387"/>
            <a:ext cx="1320710" cy="494125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0" y="5839905"/>
            <a:ext cx="12192000" cy="1018095"/>
          </a:xfrm>
          <a:prstGeom prst="rect">
            <a:avLst/>
          </a:prstGeom>
          <a:solidFill>
            <a:srgbClr val="0328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Rectángulo 10"/>
          <p:cNvSpPr/>
          <p:nvPr/>
        </p:nvSpPr>
        <p:spPr>
          <a:xfrm>
            <a:off x="0" y="55420"/>
            <a:ext cx="12192000" cy="229325"/>
          </a:xfrm>
          <a:prstGeom prst="rect">
            <a:avLst/>
          </a:prstGeom>
          <a:solidFill>
            <a:srgbClr val="0328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E3AA706-F05C-E59F-83AD-09504F3BD7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149" y="871180"/>
            <a:ext cx="11831701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310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9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 Book</vt:lpstr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Treviño</dc:creator>
  <cp:lastModifiedBy>Ileana Burgos Brito</cp:lastModifiedBy>
  <cp:revision>34</cp:revision>
  <dcterms:created xsi:type="dcterms:W3CDTF">2019-03-30T20:31:21Z</dcterms:created>
  <dcterms:modified xsi:type="dcterms:W3CDTF">2024-05-20T21:38:49Z</dcterms:modified>
</cp:coreProperties>
</file>