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14738022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66" autoAdjust="0"/>
    <p:restoredTop sz="94063" autoAdjust="0"/>
  </p:normalViewPr>
  <p:slideViewPr>
    <p:cSldViewPr snapToGrid="0">
      <p:cViewPr varScale="1">
        <p:scale>
          <a:sx n="78" d="100"/>
          <a:sy n="78" d="100"/>
        </p:scale>
        <p:origin x="4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65B486-ECFB-48B9-B697-16472961CC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6F35E8A-F381-439F-B49D-B8DA328502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EA924DD-63D4-44E3-A838-65BF881BA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58E83-A50B-4054-85DD-D39027A82C48}" type="datetimeFigureOut">
              <a:rPr lang="es-MX" smtClean="0"/>
              <a:t>17/05/2024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00EBC3-6696-43DC-BF25-13D745B60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B697718-2ED7-4DFF-9451-B6CF77F52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8B3B-0832-43E4-B86F-4476F5150F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5490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36B224-E4CC-4FFD-A6B9-4324FB8BB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6ACA436-CB52-4E3B-8044-96E5F90154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110FB0-C40A-46C2-AF2D-22F10B731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58E83-A50B-4054-85DD-D39027A82C48}" type="datetimeFigureOut">
              <a:rPr lang="es-MX" smtClean="0"/>
              <a:t>17/05/2024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5FDD10-3849-4044-A980-CE70A3287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031A08F-7EC0-4617-B18D-CB549609E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8B3B-0832-43E4-B86F-4476F5150F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3638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4298BC7-3645-49E4-96DA-BD0F0C26E9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FA02B07-6CC1-4B5D-90BE-E25844D943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7E64E7-5489-40E1-A4A7-293739C39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58E83-A50B-4054-85DD-D39027A82C48}" type="datetimeFigureOut">
              <a:rPr lang="es-MX" smtClean="0"/>
              <a:t>17/05/2024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304235-2174-4D39-B06A-9904CFF75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21604B-C4F2-4196-B4B9-5CF696A2C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8B3B-0832-43E4-B86F-4476F5150F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9155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2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Hero"/>
          <p:cNvSpPr txBox="1">
            <a:spLocks noGrp="1"/>
          </p:cNvSpPr>
          <p:nvPr>
            <p:ph type="body" sz="quarter" idx="13"/>
          </p:nvPr>
        </p:nvSpPr>
        <p:spPr>
          <a:xfrm>
            <a:off x="451115" y="2163849"/>
            <a:ext cx="11289771" cy="923330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60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Hero</a:t>
            </a:r>
          </a:p>
        </p:txBody>
      </p:sp>
      <p:sp>
        <p:nvSpPr>
          <p:cNvPr id="137" name="Slideshow Title"/>
          <p:cNvSpPr txBox="1">
            <a:spLocks noGrp="1"/>
          </p:cNvSpPr>
          <p:nvPr>
            <p:ph type="body" sz="quarter" idx="14"/>
          </p:nvPr>
        </p:nvSpPr>
        <p:spPr>
          <a:xfrm>
            <a:off x="451115" y="428568"/>
            <a:ext cx="2158472" cy="230832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1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Slideshow Title</a:t>
            </a:r>
          </a:p>
        </p:txBody>
      </p:sp>
      <p:sp>
        <p:nvSpPr>
          <p:cNvPr id="138" name="Chapter Title"/>
          <p:cNvSpPr txBox="1">
            <a:spLocks noGrp="1"/>
          </p:cNvSpPr>
          <p:nvPr>
            <p:ph type="body" sz="quarter" idx="15"/>
          </p:nvPr>
        </p:nvSpPr>
        <p:spPr>
          <a:xfrm>
            <a:off x="3033448" y="428568"/>
            <a:ext cx="2158472" cy="230832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1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Chapter Title</a:t>
            </a:r>
          </a:p>
        </p:txBody>
      </p:sp>
      <p:sp>
        <p:nvSpPr>
          <p:cNvPr id="139" name="Date"/>
          <p:cNvSpPr txBox="1">
            <a:spLocks noGrp="1"/>
          </p:cNvSpPr>
          <p:nvPr>
            <p:ph type="body" sz="quarter" idx="16"/>
          </p:nvPr>
        </p:nvSpPr>
        <p:spPr>
          <a:xfrm>
            <a:off x="9144482" y="428568"/>
            <a:ext cx="2158472" cy="230832"/>
          </a:xfrm>
          <a:prstGeom prst="rect">
            <a:avLst/>
          </a:prstGeom>
        </p:spPr>
        <p:txBody>
          <a:bodyPr anchor="ctr">
            <a:spAutoFit/>
          </a:bodyPr>
          <a:lstStyle>
            <a:lvl1pPr algn="l">
              <a:defRPr sz="1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Date</a:t>
            </a:r>
          </a:p>
        </p:txBody>
      </p:sp>
      <p:sp>
        <p:nvSpPr>
          <p:cNvPr id="140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525783" y="428719"/>
            <a:ext cx="198413" cy="192696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  <p:pic>
        <p:nvPicPr>
          <p:cNvPr id="141" name="Imagen" descr="Image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11536" y="6135176"/>
            <a:ext cx="226907" cy="268184"/>
          </a:xfrm>
          <a:prstGeom prst="rect">
            <a:avLst/>
          </a:prstGeom>
          <a:ln w="12700">
            <a:miter lim="400000"/>
          </a:ln>
        </p:spPr>
      </p:pic>
      <p:sp>
        <p:nvSpPr>
          <p:cNvPr id="142" name="Title"/>
          <p:cNvSpPr txBox="1">
            <a:spLocks noGrp="1"/>
          </p:cNvSpPr>
          <p:nvPr>
            <p:ph type="body" sz="quarter" idx="17"/>
          </p:nvPr>
        </p:nvSpPr>
        <p:spPr>
          <a:xfrm>
            <a:off x="451115" y="1074863"/>
            <a:ext cx="5640746" cy="542456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325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</a:t>
            </a:r>
          </a:p>
        </p:txBody>
      </p:sp>
      <p:sp>
        <p:nvSpPr>
          <p:cNvPr id="143" name="Subtitle"/>
          <p:cNvSpPr txBox="1">
            <a:spLocks noGrp="1"/>
          </p:cNvSpPr>
          <p:nvPr>
            <p:ph type="body" sz="quarter" idx="18"/>
          </p:nvPr>
        </p:nvSpPr>
        <p:spPr>
          <a:xfrm>
            <a:off x="451115" y="1619088"/>
            <a:ext cx="5640746" cy="265457"/>
          </a:xfrm>
          <a:prstGeom prst="rect">
            <a:avLst/>
          </a:prstGeom>
        </p:spPr>
        <p:txBody>
          <a:bodyPr>
            <a:spAutoFit/>
          </a:bodyPr>
          <a:lstStyle>
            <a:lvl1pPr algn="l">
              <a:defRPr sz="1250">
                <a:solidFill>
                  <a:srgbClr val="08285B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42689480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2F81EE-1AD3-4812-94FE-AC60D7184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6E9DE9-5532-47B7-B4D3-09D0C8DD47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8956D4-ACE3-4F70-BBE7-52E3A1736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58E83-A50B-4054-85DD-D39027A82C48}" type="datetimeFigureOut">
              <a:rPr lang="es-MX" smtClean="0"/>
              <a:t>17/05/2024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8BE3C8F-CA02-4A7F-A6DD-E31A87B82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C86737-5B09-46B3-85BF-7CD7369E3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8B3B-0832-43E4-B86F-4476F5150F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2328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0A4270-570D-48B5-B4B9-A432BC014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BC5FC1A-1317-4615-93FC-F9C18DB60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D18DA4-5FB9-41A0-ADBC-5EF4CE0BA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58E83-A50B-4054-85DD-D39027A82C48}" type="datetimeFigureOut">
              <a:rPr lang="es-MX" smtClean="0"/>
              <a:t>17/05/2024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CB6334-7244-4ED1-A187-FBDF7C20A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98A758-AA00-4BFB-B4A8-F714C08D4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8B3B-0832-43E4-B86F-4476F5150F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4234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60E65E-8E02-47E5-925A-6673767D15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F808E62-D2F8-4314-8B9E-DC0B7F0FEE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2A01D19-B2F8-4629-A430-9D955CDBCF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7ACEB82-127D-4B81-B20B-B5E948DB8A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58E83-A50B-4054-85DD-D39027A82C48}" type="datetimeFigureOut">
              <a:rPr lang="es-MX" smtClean="0"/>
              <a:t>17/05/2024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ECD6369-B904-4C8F-A942-27BEBEDCE4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6C8E84E-9911-4D42-8667-FE6B20259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8B3B-0832-43E4-B86F-4476F5150F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5548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B52FCA-D603-442A-984B-8FEC2EBA9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8F34F46-D111-4ED1-8B42-3293948DF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A8BF56-49ED-48D8-B702-18D5C9764B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1D70305-A709-4E97-99C7-58CBA12349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4F9DC5A-A479-4182-91B0-068181896E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F91E9B2-0314-4FDB-AF96-32852024A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58E83-A50B-4054-85DD-D39027A82C48}" type="datetimeFigureOut">
              <a:rPr lang="es-MX" smtClean="0"/>
              <a:t>17/05/2024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2FDDE9B-42BC-4516-B106-2B785115E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F426C5E-1B05-4AEC-BC9C-60ACC09A3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8B3B-0832-43E4-B86F-4476F5150F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0944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C04650-9DD0-456D-8D6D-E3A9ABD7D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78A1EE9-BB60-4A3E-9196-124BF1E87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58E83-A50B-4054-85DD-D39027A82C48}" type="datetimeFigureOut">
              <a:rPr lang="es-MX" smtClean="0"/>
              <a:t>17/05/2024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DE72DA1-2179-4592-928B-0C36E1CE3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25F2E94-949A-4D09-8C36-FF8243CDE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8B3B-0832-43E4-B86F-4476F5150F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7931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62013A8-3AAE-4F1B-B90D-923197D3D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58E83-A50B-4054-85DD-D39027A82C48}" type="datetimeFigureOut">
              <a:rPr lang="es-MX" smtClean="0"/>
              <a:t>17/05/2024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B44A350-4C8A-4C1A-B54D-C8B0454F8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273D7D7-1FC6-4113-BFAC-4C5FEB87F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8B3B-0832-43E4-B86F-4476F5150F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1112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6333C6-0BC7-4FFA-B58A-09B49283A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B7703D-B22C-4209-83AE-7B4DCF196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B9E4A04-1121-4EFB-818B-AF1744B747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2C2A7AF-373B-4475-9AA3-963C41D43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58E83-A50B-4054-85DD-D39027A82C48}" type="datetimeFigureOut">
              <a:rPr lang="es-MX" smtClean="0"/>
              <a:t>17/05/2024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0EEB6AE-6F87-4FCB-85EC-7F3EAB616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11BD350-7DE6-4A63-8274-03C596B73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8B3B-0832-43E4-B86F-4476F5150F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447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10E2C6-2A3D-4517-AE4B-F28B63C46D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6F00538-BBA0-4970-A415-C2C2A7FF37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D951F7B-E4A5-47EC-8D05-AB64FD7881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693842D-1D79-4749-AECB-4DF665454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58E83-A50B-4054-85DD-D39027A82C48}" type="datetimeFigureOut">
              <a:rPr lang="es-MX" smtClean="0"/>
              <a:t>17/05/2024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B416D21-6F18-427F-A81E-EBA529768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ACE4199-1974-4097-9352-F0657B471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DC8B3B-0832-43E4-B86F-4476F5150F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652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47DA0B9-7A7D-495A-9318-E97BF52EE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1CBD608-8476-46DE-A44E-91F0BEA19A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6828E6-3513-4EAA-8310-626C4FD303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58E83-A50B-4054-85DD-D39027A82C48}" type="datetimeFigureOut">
              <a:rPr lang="es-MX" smtClean="0"/>
              <a:t>17/05/2024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B664974-B0A4-48EA-97A6-DBF84E756B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145F7A-B33D-4A70-BA1C-169BF73300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DC8B3B-0832-43E4-B86F-4476F5150F7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9584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ángulo 72">
            <a:extLst>
              <a:ext uri="{FF2B5EF4-FFF2-40B4-BE49-F238E27FC236}">
                <a16:creationId xmlns:a16="http://schemas.microsoft.com/office/drawing/2014/main" id="{F0F05A8E-3296-4B5F-884F-A3C745F01161}"/>
              </a:ext>
            </a:extLst>
          </p:cNvPr>
          <p:cNvSpPr/>
          <p:nvPr/>
        </p:nvSpPr>
        <p:spPr>
          <a:xfrm>
            <a:off x="0" y="-119756"/>
            <a:ext cx="12188056" cy="400110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MX" sz="2000" b="1" dirty="0">
              <a:solidFill>
                <a:srgbClr val="FFFFFF"/>
              </a:solidFill>
              <a:latin typeface="TT Norms" panose="02000503030000020003" pitchFamily="2" charset="0"/>
              <a:ea typeface="ＭＳ Ｐゴシック" charset="0"/>
              <a:sym typeface="Helvetica Neue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9092D17-B00A-8FE2-2270-62C44D6A0DC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282" b="9169"/>
          <a:stretch/>
        </p:blipFill>
        <p:spPr>
          <a:xfrm>
            <a:off x="422276" y="1037969"/>
            <a:ext cx="11343503" cy="5041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74199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29375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TT Norms</vt:lpstr>
      <vt:lpstr>1_Tema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Israel Eliud Monsivais Gonzalez</dc:creator>
  <cp:lastModifiedBy>Cinepolis VIP Punto Valle</cp:lastModifiedBy>
  <cp:revision>9</cp:revision>
  <dcterms:created xsi:type="dcterms:W3CDTF">2023-01-16T19:25:06Z</dcterms:created>
  <dcterms:modified xsi:type="dcterms:W3CDTF">2024-05-20T21:04:01Z</dcterms:modified>
</cp:coreProperties>
</file>