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EC695-7522-C6D3-0F26-8C72C6A69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02757E-E59E-E567-88EF-6C18A6EFC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FD67C-7F6E-0C3B-9016-638371DE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4CBF4E-7BD9-C2B3-0285-2EF7C7A3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348D56-92BD-1D23-4676-E3F7FCFC8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46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E926B-7F9E-2307-908C-9585D369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EACD11-9549-DD8B-AD5E-1ADFA0D71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76A83C-189C-6581-DC87-5E5058F3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8A87E-4A67-22AC-5F9E-31C3E12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565013-2CF4-8798-A523-16EC9E09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31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B4F31B-12F9-F2EB-976F-42B0869A2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DA90CD-78FE-1D51-9195-F8912557A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539D88-459E-3DD8-AB80-5A9044CF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688164-7B42-C662-6C34-3AC8DBB8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C2D50-4E0C-7A28-DFAB-CD98C6809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84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A986B-6000-FB7E-C057-4CC07BAF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B24566-3A73-EC3E-2A29-3B559FF9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85115A-27FA-B476-C237-B1C632E1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273BA7-9BC5-AB83-CC05-5AA6AEB9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2D0AF-A3DE-5600-31B3-D11776A6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69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93325-6468-EADB-1F89-71120902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DCC9D3-DFD6-3287-E657-E9E6D3AA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15F325-BA89-8A56-ABB9-1AFF53C8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6B90D6-037C-2C9F-4F93-60929AB2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3BC34D-9D42-A4D3-0073-D7E43E170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5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84F25-F7B2-E200-7252-E86C6996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479530-D177-43AE-7E78-AE045F9EA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428175-6344-6D5D-013C-6E221316E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C0B889-71DC-FC2A-BC4B-3EEF81A4C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A9AE6-B8ED-7CF8-E3D9-33E373AA4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4A6BC1-C6ED-C698-1448-7CFE1DC83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0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D86B1-D33D-3295-946D-072E5F5BD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ED1804-E9DC-12FB-A435-DEAD38774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69370C-809E-2265-A5CF-499B5388E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0A79D57-D93E-251E-F35D-466872C29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1E6DCC-368F-FD14-0A8D-443148C88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FF18EE-3289-571D-7015-141AC65F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D6B6E8-F54D-E677-1073-0A425470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9328DE-9CC3-6D9D-4C16-E9830317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16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CFA16-1193-E176-22AC-EE6F9B84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5C6DA9-50EA-0AAA-CBB0-82F8CDB0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BBABAF-D658-0B1B-35A6-4CE30FA4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CBA5BF-D2C8-0222-E2BC-7E673487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17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914FB1-5D9E-13CF-5A13-F8856C95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F2FAA1-E7A2-1008-ABC7-8BB0D4D3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B3658A-71B0-1C04-2378-492D949B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52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E78D4-0CB3-738D-50F9-D150E893D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614647-8633-F85F-BC7B-766E75E8D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6EB2E6-559E-B2F0-1ADA-BDE9C1644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539DDA-7ED4-7DB7-9DB5-26F460F3D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49EE6A-8855-54D6-4D1E-3A3E6BA7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BF21EB-1626-804A-DA47-64944F02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64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C3DA5-6D0A-A1BF-F0C0-3571F692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AD41BF-5564-C295-152C-ABCCB34D2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2716CC-BC40-4C87-4F8F-F338B6922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3A0C20-B229-44BB-8166-0587C23F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236AC-EB47-53EE-F577-600CC9B9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F6FF76-A42D-2E6E-A490-49095D8A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65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98EF7A-801A-A883-0EE7-3CD6B47B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75FBFD-CC70-2496-F7BF-81DC75749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AC195-5CD0-DACD-A82C-8B0AC6439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4D514-EB4D-4E8D-B096-2FAC26BF6CA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A6AB18-EF8E-E570-A1E5-40F46B9E2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341B6-33BB-C823-BFB6-26C311F42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9439CB-D828-4A5E-AE2F-02129A0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50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FAA9FE1-FB2D-150B-E026-4B771D51DF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72" t="11272" r="15026" b="12302"/>
          <a:stretch/>
        </p:blipFill>
        <p:spPr>
          <a:xfrm>
            <a:off x="405354" y="29957"/>
            <a:ext cx="11180188" cy="677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80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VIP Samara Santa Fe</dc:creator>
  <cp:lastModifiedBy>Cinepolis VIP Samara Santa Fe</cp:lastModifiedBy>
  <cp:revision>1</cp:revision>
  <dcterms:created xsi:type="dcterms:W3CDTF">2024-05-17T11:20:17Z</dcterms:created>
  <dcterms:modified xsi:type="dcterms:W3CDTF">2024-05-17T11:21:00Z</dcterms:modified>
</cp:coreProperties>
</file>