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744D22-15A0-BD64-6746-4B9D63FCF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689435-4A7F-0C1C-54C9-EF86FFDDAF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A32DEC-3108-44D3-0377-826367E07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10649-2E83-4066-8C4C-6AD2E09C07C0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EF4C8E-B681-F1F3-0422-FED4F6584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859220-456C-3832-B434-8AA83350D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1BDD-C575-417A-A621-37A57A4359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865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068CFF-DBAD-2B3F-2D20-9985880D7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EA1D305-20DD-EE87-623C-A213D0342C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770483-B323-5194-B134-691DA5931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10649-2E83-4066-8C4C-6AD2E09C07C0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2918A3-B37C-E1A8-94AA-64EF312B6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8FD637-0D36-5B7E-C25A-25A354CC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1BDD-C575-417A-A621-37A57A4359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0212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DCD858A-5D6E-E21B-9F67-8F5BD247BA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E895063-A670-35C0-03AF-E845B6025B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837B9E-56FB-99C0-4DDD-A806A470D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10649-2E83-4066-8C4C-6AD2E09C07C0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5E8602-AE05-D509-3E0F-F0FD3F828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84EDE6-7315-BFDF-B00B-AE1876BA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1BDD-C575-417A-A621-37A57A4359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436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06DB62-18F1-4850-5A25-4BF350BCE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9C2352-DD18-C3A8-0836-C67E110A2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D58FE0-B546-BB8E-FC8C-C9423362F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10649-2E83-4066-8C4C-6AD2E09C07C0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AF12FC-F8A5-A6C3-ECF9-DC21FF339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1EBFD0-9CCA-B85F-7146-85D5CAC93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1BDD-C575-417A-A621-37A57A4359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421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58C0B7-7615-D5F3-EB62-5DF118662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4A1C29-EA2B-C6EF-2517-816CDD3C70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13240F-0111-5935-D229-1A90523C0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10649-2E83-4066-8C4C-6AD2E09C07C0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FF4F03-6A5C-696A-C689-4979C7B2D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43CCC7-EE23-F8D3-7379-0D176E784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1BDD-C575-417A-A621-37A57A4359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8611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440613-9F3D-D692-10A3-0D789A219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6C630F-7614-0737-1262-6297AEFD6F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C7BA106-8969-7ED5-26F6-60FAE24E9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0D6EDF-E6A3-1ADB-7400-1A1EEEAB6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10649-2E83-4066-8C4C-6AD2E09C07C0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363B21-963A-0364-C02F-4F8022A09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95A470-728F-6E94-06EA-D6DFD2925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1BDD-C575-417A-A621-37A57A4359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2480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9CD707-94B4-132F-319D-C2CE7256B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2540CDF-3497-1092-FDEE-9FFFC9E6E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DA0AD00-1A0D-610C-F2C3-CBE3AF3C00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C5ADC42-6174-640F-E20E-684AAEBBF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CA09146-A552-BBE7-8B5E-19CD36748C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D36ACBE-7844-21FB-611A-8C97E3FF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10649-2E83-4066-8C4C-6AD2E09C07C0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34F51D0-487A-98CB-D5BA-BC27EDA37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63C14BF-54B1-D42C-CAD8-2669C5BC0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1BDD-C575-417A-A621-37A57A4359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7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C8C050-D4A6-13A1-F013-B59D76877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28DAA1E-48B9-E23B-12F8-795BFCA03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10649-2E83-4066-8C4C-6AD2E09C07C0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CCC7D2B-4A83-D795-D12B-61DA83B85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EF1204-49B3-F4FC-AD44-46D0A6FF7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1BDD-C575-417A-A621-37A57A4359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057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0D0EB9C-3EBB-855E-2488-47E099135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10649-2E83-4066-8C4C-6AD2E09C07C0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62EE9D8-6212-68D6-E07F-56180B6E9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D577CA8-0CE3-6DFA-4B86-77F172017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1BDD-C575-417A-A621-37A57A4359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5264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74182D-36C4-B3CD-CF76-CE897939C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B6D93B-4F71-1838-386B-A67CE9A8F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EF3D219-5E42-EB8A-C312-10E5B2C22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7A4478-E6D3-0330-CBB4-C6CF98260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10649-2E83-4066-8C4C-6AD2E09C07C0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06E810-DF1B-A62B-12A6-12E792C62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C5F7B4-ECE7-8C0C-45E5-E10611E9F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1BDD-C575-417A-A621-37A57A4359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435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1517D7-2AA4-BD82-9F87-02F509F38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0F5D04-9170-B762-FB74-D99FEC58CF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32E19B-79CA-2844-02FA-8026DDA6C6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F74856-3FD8-CBDE-DA09-39EAD7D9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10649-2E83-4066-8C4C-6AD2E09C07C0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DD9B00-E3D0-51A8-85F3-C7701D223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127CBE5-28EB-5D8A-1B02-7F63F9946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1BDD-C575-417A-A621-37A57A4359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7116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429361E-B5FC-7EFD-AB2D-368A39D24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498A37-B151-5FA7-81EB-8B1BC4F0F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1B73B4-2BD2-CF0E-3451-80F5E44D5A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110649-2E83-4066-8C4C-6AD2E09C07C0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C46295-A9A3-E6EA-3B5E-9436B0806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0F0320-800F-E711-E38C-9AB385D402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F31BDD-C575-417A-A621-37A57A4359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2617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5F5587-7113-F60A-D91C-FF8E68C04F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61ED01-5D58-F505-C327-45152F77A2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5B9D79F-1029-DC4D-480F-9CF681E44D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8239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Cinepolis Montemorelos</dc:creator>
  <cp:lastModifiedBy>Cinepolis Montemorelos</cp:lastModifiedBy>
  <cp:revision>1</cp:revision>
  <dcterms:created xsi:type="dcterms:W3CDTF">2024-05-19T22:58:58Z</dcterms:created>
  <dcterms:modified xsi:type="dcterms:W3CDTF">2024-05-19T22:59:33Z</dcterms:modified>
</cp:coreProperties>
</file>