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E67A3-CE13-D7FF-3B62-E98BA0799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45AB6B-D2E2-4FA7-0C81-EBD46D48D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0508B6-C36B-60AE-590C-3A9B0E60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C6AE18-A77A-CF5A-BAA8-6281D821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88FF-B327-0B91-8753-10B09361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2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E92F1-A3B2-908D-BED0-933021E22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C7E2AB-179C-113A-0985-BAF85F817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A07BE4-9249-884B-2182-C3DA0701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2B6118-4B4D-3CE0-CE67-CD743EDC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842D62-9E08-D387-AB02-D3A883A3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98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8A225B-6D9E-3B79-C1F8-E9A9E34D2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2C5D79-944D-5AF8-867C-26810B9E8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4D9ED-AC56-AC3A-65C5-7A93E00BD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E4022-71FF-405D-585A-A214AE50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63A4DC-D064-2C42-78DE-7BADD107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08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7373F-C701-671B-EF1B-32C3A268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55DE7-A518-94EB-E8CC-7AF482ED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69A427-DF1A-80F6-3316-84618DF0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D09F6-510E-ED90-C307-DE78F711A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C5F0F-FA71-0411-060D-B3BF749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75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4648F-338E-4AFB-9D20-F4D85A978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14F45D-9A1B-1A1F-7664-03CB1741A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89BA55-933B-C59C-07EC-0BB60E9C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175414-0D4A-00F0-8EF1-190E278A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13ED97-1FAC-7C79-7A5C-404D1343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0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69B44-5EEA-8B22-F670-370454844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F01F18-C88F-C924-F4E5-49AEA1399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8C55B5-AE8A-9669-7C95-96D04D478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D2B8FB-538E-FC9F-0FE3-1807765F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8059FB-0DB8-23AE-5AFB-B2036E36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2DC6FF-336A-90BB-FFDD-79B611BF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62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E045C-646D-E06B-F7F3-8E13E3CBE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F07E54-FEB6-5261-2094-E4861DE80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CBB44F-638D-41F9-897B-53C5847DF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F8E862-08EE-A952-B1F1-F83E69706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06367D-66B0-919B-4FA4-212902128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1468B25-BB3E-068F-B7A6-24737DFA6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2F8C4-4EDC-CE42-EC41-D053947F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8FB4CD-9A91-157C-F591-FF10BA85A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2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A8108-2A81-7C65-3C0E-3CAB667A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0A3CC5-9C05-24C8-A761-4EE2B7C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641528-57F5-3E0A-352E-1896D4D2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6278AD-9545-3803-0A34-D9D63B2D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50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A9AFC7-5305-BD46-F6FF-CCC26037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E04E17-1094-247E-D12C-EDE86594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516B88-3BD8-53C0-46BC-12F5E5BE9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46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545F3-131B-B3B1-C290-3F123DC9C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E960B6-9EEB-C9FA-188F-31F70457B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AD87FF-2DA3-61DA-EBC9-9B7E57132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F51BD9-872F-23F1-B109-34207941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30DF74-F52C-09B7-1CEC-09F646D4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4E456F-BA5D-3D93-D89A-F5C503C4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39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B0A68-946F-75BD-510C-15EEC9AB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534D1E-BED3-55AA-35E1-67499F692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F6880E-3373-E910-A7B0-9C17DA414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3660B8-C41D-DCB2-7C70-522D215C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3E4A2D-3984-8C1D-E69F-1ACC0D0E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E62097-7D0D-5188-7E25-03C3C9BE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1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50F26C-6ECE-1302-D8DA-9AB677A7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E43967-1C12-605E-2D02-A86A5F9CC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9649AA-9DD6-3C6C-F593-BE7EFB4C79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35517E-6A16-4433-B7EC-6B5AF85D2E31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35C06E-569C-3ED7-3160-1731CCE1D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12616A-0930-6112-F4CF-E4973A575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F88CC6-DED9-4199-BB8A-3FEBEEB0A0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68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Imagen 6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488BA648-EC4B-ABAD-2403-4F14EFCAD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9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33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Zentralia Ciudad del Carmen</dc:creator>
  <cp:lastModifiedBy>Cinepolis Zentralia Ciudad del Carmen</cp:lastModifiedBy>
  <cp:revision>1</cp:revision>
  <dcterms:created xsi:type="dcterms:W3CDTF">2024-05-19T19:22:53Z</dcterms:created>
  <dcterms:modified xsi:type="dcterms:W3CDTF">2024-05-19T19:24:10Z</dcterms:modified>
</cp:coreProperties>
</file>