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60BE13-151D-DFFB-A852-93A542B93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B381F3-F4B9-CE78-66AA-639E9C72D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58F8A8-95A2-98FB-9817-B3B6AA1A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10CAD1-7601-8890-AF2E-8E3DD868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1A8F9-1801-F21B-4979-2C1653195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08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AA131-644F-7483-B1F0-9A4206286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DA7452F-0030-1C48-5876-20036163C4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F6B061-288F-4CE3-5F4C-4E33F7B2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45299-C0E4-B15E-D73C-A4BEF3F61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CA0F46-6524-2479-19E6-901FDF5E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05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DFF7C2-F6BE-EA74-036C-3DE13646C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E4C930-A20D-A921-DB30-9952B107C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C834B2-0950-C7BA-79C1-73665905B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1D4498-DFA4-C7AF-3AE3-9E8F143F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8F7235-8209-1678-DC30-6B0216FCF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77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8DE8AA-6700-BB86-B368-EDFB443A7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1F5C0-88B9-081C-1AAF-778329B77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FE46F-5489-708C-97BF-3012C13A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F690D8-9F8F-533A-50BB-6F1BFA710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B80E65-FD5D-8EF0-CDC5-C873A71A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5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7CB44-F5FA-D2DA-6072-5804E376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791F11-6690-D22D-6E8C-ABA2E9694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FAAAA-841F-2231-9D91-A85916066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1A2B1F-A31F-DF91-369F-857E9992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32DAD0-12E2-4BAF-CF67-83B868DA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732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16C43-29B0-8CE2-6C4E-8F906BC4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C03594-8944-3483-F5B8-382BFF6CE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2E5CE3-EB0D-FAC6-0036-BFA386806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710517-8B19-F4C3-3FC6-F666C872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8A41EF-6CED-BE8E-2274-5DA0B264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2709BF-8646-6DFD-840C-3B27E288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56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459303-F428-B9E6-9A77-FEC4B2B1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5A0FC5-0122-1A29-906E-802CA2A13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3E3E4C-4EDF-EC27-990E-9BB86FCB3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712754-F205-1A16-6513-3A78C9616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1F7C83-4D16-01BB-1569-A771F95E1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27F8CB8-690B-421E-3FE4-E9D1604A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1EF1690-AC38-B052-B144-A2011FCED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662C77-2E9C-7451-E305-D6AB7982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84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CBEC8-9187-CEF7-38A8-204492D73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522323-24FA-8405-5B0A-34E2F5D1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A86151-3EC5-75AA-9C20-3E9A9EB9E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699AAD-E5E5-713F-EF97-A17301C7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0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FBD701-19C4-0A67-3F29-01EEF646E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393E4C8-5CA5-B6C2-F9C9-7BC81977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5B06E3-F8B1-914E-D256-A74B480A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76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C05EC-DEA3-E3DC-3175-F8300D99C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6F20E3-5F71-72D2-28FB-A688FDACA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734E30-52DF-3E65-A25D-C3407654E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F1D760-201B-4F92-7A37-EADB3115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7793E-ED0E-FBFE-583C-BEDC5BC01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C84036-6FE2-D4A6-CB47-2AA71F96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134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0FA048-3824-1E6E-8FB7-64B694A67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6D4A96-AF11-3B4C-6553-0E1C762F7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8F7534-206B-5346-D80A-9F7B7EF68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4E6BFB-CF7C-85E8-6045-D8E95BF3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24C788-3EAB-C394-2E49-F9767309A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5C9B86-1672-8303-233D-057982F7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93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497F8B-92F7-AF65-FE75-72CB46616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ACC379-A81C-F75E-609F-3299F7BAF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36732E-0E1C-6FC3-F717-24D5DDCE7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8E6CA1-EA73-46A3-99D1-0AD39330EE23}" type="datetimeFigureOut">
              <a:rPr lang="es-MX" smtClean="0"/>
              <a:t>03/06/2024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7D6801-5102-D9EC-F27C-C495BC13F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8FE85C-8399-702A-064A-C7DBB4FBB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97E7F-F252-4919-BCE3-5D3365770A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671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B3E6514-1842-C305-1305-84F99CBC4926}"/>
              </a:ext>
            </a:extLst>
          </p:cNvPr>
          <p:cNvSpPr txBox="1"/>
          <p:nvPr/>
        </p:nvSpPr>
        <p:spPr>
          <a:xfrm>
            <a:off x="945397" y="991892"/>
            <a:ext cx="954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Aun no tenemos activo el </a:t>
            </a:r>
            <a:r>
              <a:rPr lang="es-MX" dirty="0" err="1"/>
              <a:t>autocobro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6022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Cinepolis Villahermosa</dc:creator>
  <cp:lastModifiedBy>Cinepolis Villahermosa</cp:lastModifiedBy>
  <cp:revision>1</cp:revision>
  <dcterms:created xsi:type="dcterms:W3CDTF">2024-06-03T18:09:16Z</dcterms:created>
  <dcterms:modified xsi:type="dcterms:W3CDTF">2024-06-03T18:10:02Z</dcterms:modified>
</cp:coreProperties>
</file>