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6459200" cy="219456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T Norms" panose="02000503030000020003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AC604-0C60-4BF3-AD35-FEC00D109400}" v="1" dt="2024-05-28T19:32:57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20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24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ena Echeverria Rodriguez" userId="a5806343-3daa-452c-a298-4428b68e9cb9" providerId="ADAL" clId="{5CD230A1-B652-4150-9B50-F04FDED166F6}"/>
    <pc:docChg chg="custSel delSld modSld modMainMaster">
      <pc:chgData name="Jimena Echeverria Rodriguez" userId="a5806343-3daa-452c-a298-4428b68e9cb9" providerId="ADAL" clId="{5CD230A1-B652-4150-9B50-F04FDED166F6}" dt="2022-12-27T18:03:46.202" v="48" actId="1076"/>
      <pc:docMkLst>
        <pc:docMk/>
      </pc:docMkLst>
      <pc:sldChg chg="addSp delSp modSp mod">
        <pc:chgData name="Jimena Echeverria Rodriguez" userId="a5806343-3daa-452c-a298-4428b68e9cb9" providerId="ADAL" clId="{5CD230A1-B652-4150-9B50-F04FDED166F6}" dt="2022-12-27T18:03:46.202" v="48" actId="1076"/>
        <pc:sldMkLst>
          <pc:docMk/>
          <pc:sldMk cId="0" sldId="256"/>
        </pc:sldMkLst>
        <pc:spChg chg="add mod">
          <ac:chgData name="Jimena Echeverria Rodriguez" userId="a5806343-3daa-452c-a298-4428b68e9cb9" providerId="ADAL" clId="{5CD230A1-B652-4150-9B50-F04FDED166F6}" dt="2022-12-27T18:03:46.202" v="48" actId="1076"/>
          <ac:spMkLst>
            <pc:docMk/>
            <pc:sldMk cId="0" sldId="256"/>
            <ac:spMk id="3" creationId="{79025658-9C94-B582-3587-419E66725220}"/>
          </ac:spMkLst>
        </pc:spChg>
        <pc:grpChg chg="del">
          <ac:chgData name="Jimena Echeverria Rodriguez" userId="a5806343-3daa-452c-a298-4428b68e9cb9" providerId="ADAL" clId="{5CD230A1-B652-4150-9B50-F04FDED166F6}" dt="2022-12-27T18:02:06.220" v="18" actId="478"/>
          <ac:grpSpMkLst>
            <pc:docMk/>
            <pc:sldMk cId="0" sldId="256"/>
            <ac:grpSpMk id="10" creationId="{E56039AC-3BB4-4F38-B60C-5BF3BC6AA941}"/>
          </ac:grpSpMkLst>
        </pc:grpChg>
        <pc:picChg chg="del mod">
          <ac:chgData name="Jimena Echeverria Rodriguez" userId="a5806343-3daa-452c-a298-4428b68e9cb9" providerId="ADAL" clId="{5CD230A1-B652-4150-9B50-F04FDED166F6}" dt="2022-12-27T18:02:13.623" v="20" actId="478"/>
          <ac:picMkLst>
            <pc:docMk/>
            <pc:sldMk cId="0" sldId="256"/>
            <ac:picMk id="11" creationId="{E3091DDD-EC64-423B-9AEE-5F2E133E3974}"/>
          </ac:picMkLst>
        </pc:picChg>
      </pc:sldChg>
      <pc:sldChg chg="del">
        <pc:chgData name="Jimena Echeverria Rodriguez" userId="a5806343-3daa-452c-a298-4428b68e9cb9" providerId="ADAL" clId="{5CD230A1-B652-4150-9B50-F04FDED166F6}" dt="2022-12-27T18:00:23.548" v="2" actId="2696"/>
        <pc:sldMkLst>
          <pc:docMk/>
          <pc:sldMk cId="2190237860" sldId="257"/>
        </pc:sldMkLst>
      </pc:sldChg>
      <pc:sldChg chg="del">
        <pc:chgData name="Jimena Echeverria Rodriguez" userId="a5806343-3daa-452c-a298-4428b68e9cb9" providerId="ADAL" clId="{5CD230A1-B652-4150-9B50-F04FDED166F6}" dt="2022-12-27T18:00:25.937" v="3" actId="2696"/>
        <pc:sldMkLst>
          <pc:docMk/>
          <pc:sldMk cId="1296101383" sldId="258"/>
        </pc:sldMkLst>
      </pc:sldChg>
      <pc:sldChg chg="del">
        <pc:chgData name="Jimena Echeverria Rodriguez" userId="a5806343-3daa-452c-a298-4428b68e9cb9" providerId="ADAL" clId="{5CD230A1-B652-4150-9B50-F04FDED166F6}" dt="2022-12-27T18:00:27.983" v="4" actId="2696"/>
        <pc:sldMkLst>
          <pc:docMk/>
          <pc:sldMk cId="1065337352" sldId="259"/>
        </pc:sldMkLst>
      </pc:sldChg>
      <pc:sldChg chg="del">
        <pc:chgData name="Jimena Echeverria Rodriguez" userId="a5806343-3daa-452c-a298-4428b68e9cb9" providerId="ADAL" clId="{5CD230A1-B652-4150-9B50-F04FDED166F6}" dt="2022-12-27T18:00:29.734" v="5" actId="2696"/>
        <pc:sldMkLst>
          <pc:docMk/>
          <pc:sldMk cId="1859493808" sldId="260"/>
        </pc:sldMkLst>
      </pc:sldChg>
      <pc:sldChg chg="del">
        <pc:chgData name="Jimena Echeverria Rodriguez" userId="a5806343-3daa-452c-a298-4428b68e9cb9" providerId="ADAL" clId="{5CD230A1-B652-4150-9B50-F04FDED166F6}" dt="2022-12-27T18:00:31.502" v="6" actId="2696"/>
        <pc:sldMkLst>
          <pc:docMk/>
          <pc:sldMk cId="4243180153" sldId="261"/>
        </pc:sldMkLst>
      </pc:sldChg>
      <pc:sldChg chg="del">
        <pc:chgData name="Jimena Echeverria Rodriguez" userId="a5806343-3daa-452c-a298-4428b68e9cb9" providerId="ADAL" clId="{5CD230A1-B652-4150-9B50-F04FDED166F6}" dt="2022-12-27T18:00:33.319" v="7" actId="2696"/>
        <pc:sldMkLst>
          <pc:docMk/>
          <pc:sldMk cId="2690513755" sldId="262"/>
        </pc:sldMkLst>
      </pc:sldChg>
      <pc:sldChg chg="del">
        <pc:chgData name="Jimena Echeverria Rodriguez" userId="a5806343-3daa-452c-a298-4428b68e9cb9" providerId="ADAL" clId="{5CD230A1-B652-4150-9B50-F04FDED166F6}" dt="2022-12-27T18:00:35.440" v="8" actId="2696"/>
        <pc:sldMkLst>
          <pc:docMk/>
          <pc:sldMk cId="1122463906" sldId="263"/>
        </pc:sldMkLst>
      </pc:sldChg>
      <pc:sldChg chg="del">
        <pc:chgData name="Jimena Echeverria Rodriguez" userId="a5806343-3daa-452c-a298-4428b68e9cb9" providerId="ADAL" clId="{5CD230A1-B652-4150-9B50-F04FDED166F6}" dt="2022-12-27T18:00:37.937" v="9" actId="2696"/>
        <pc:sldMkLst>
          <pc:docMk/>
          <pc:sldMk cId="2248183099" sldId="264"/>
        </pc:sldMkLst>
      </pc:sldChg>
      <pc:sldChg chg="del">
        <pc:chgData name="Jimena Echeverria Rodriguez" userId="a5806343-3daa-452c-a298-4428b68e9cb9" providerId="ADAL" clId="{5CD230A1-B652-4150-9B50-F04FDED166F6}" dt="2022-12-27T18:00:18.048" v="0" actId="2696"/>
        <pc:sldMkLst>
          <pc:docMk/>
          <pc:sldMk cId="1444575663" sldId="272"/>
        </pc:sldMkLst>
      </pc:sldChg>
      <pc:sldChg chg="del">
        <pc:chgData name="Jimena Echeverria Rodriguez" userId="a5806343-3daa-452c-a298-4428b68e9cb9" providerId="ADAL" clId="{5CD230A1-B652-4150-9B50-F04FDED166F6}" dt="2022-12-27T18:00:21.035" v="1" actId="2696"/>
        <pc:sldMkLst>
          <pc:docMk/>
          <pc:sldMk cId="3900680287" sldId="273"/>
        </pc:sldMkLst>
      </pc:sldChg>
      <pc:sldMasterChg chg="addSp modSp mod">
        <pc:chgData name="Jimena Echeverria Rodriguez" userId="a5806343-3daa-452c-a298-4428b68e9cb9" providerId="ADAL" clId="{5CD230A1-B652-4150-9B50-F04FDED166F6}" dt="2022-12-27T18:01:15.589" v="16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5CD230A1-B652-4150-9B50-F04FDED166F6}" dt="2022-12-27T18:01:15.589" v="16" actId="14100"/>
          <ac:picMkLst>
            <pc:docMk/>
            <pc:sldMasterMk cId="0" sldId="2147483648"/>
            <ac:picMk id="8" creationId="{C75D2CF0-B986-101C-C7FB-5D67CF53AC32}"/>
          </ac:picMkLst>
        </pc:picChg>
      </pc:sldMasterChg>
    </pc:docChg>
  </pc:docChgLst>
  <pc:docChgLst>
    <pc:chgData name="Jimena Echeverria Rodriguez" userId="a5806343-3daa-452c-a298-4428b68e9cb9" providerId="ADAL" clId="{A994D844-CCD1-48DD-92C6-51126FAAEC73}"/>
    <pc:docChg chg="custSel delSld modSld">
      <pc:chgData name="Jimena Echeverria Rodriguez" userId="a5806343-3daa-452c-a298-4428b68e9cb9" providerId="ADAL" clId="{A994D844-CCD1-48DD-92C6-51126FAAEC73}" dt="2024-04-30T17:16:00.353" v="65" actId="1076"/>
      <pc:docMkLst>
        <pc:docMk/>
      </pc:docMkLst>
      <pc:sldChg chg="addSp delSp modSp mod">
        <pc:chgData name="Jimena Echeverria Rodriguez" userId="a5806343-3daa-452c-a298-4428b68e9cb9" providerId="ADAL" clId="{A994D844-CCD1-48DD-92C6-51126FAAEC73}" dt="2024-04-30T17:16:00.353" v="65" actId="1076"/>
        <pc:sldMkLst>
          <pc:docMk/>
          <pc:sldMk cId="0" sldId="256"/>
        </pc:sldMkLst>
        <pc:spChg chg="del mod topLvl">
          <ac:chgData name="Jimena Echeverria Rodriguez" userId="a5806343-3daa-452c-a298-4428b68e9cb9" providerId="ADAL" clId="{A994D844-CCD1-48DD-92C6-51126FAAEC73}" dt="2024-04-30T17:15:17.828" v="53" actId="478"/>
          <ac:spMkLst>
            <pc:docMk/>
            <pc:sldMk cId="0" sldId="256"/>
            <ac:spMk id="4" creationId="{23DA05E5-2626-6E0E-356F-A88CABB2C210}"/>
          </ac:spMkLst>
        </pc:spChg>
        <pc:spChg chg="mod topLvl">
          <ac:chgData name="Jimena Echeverria Rodriguez" userId="a5806343-3daa-452c-a298-4428b68e9cb9" providerId="ADAL" clId="{A994D844-CCD1-48DD-92C6-51126FAAEC73}" dt="2024-04-30T17:15:55.148" v="63" actId="164"/>
          <ac:spMkLst>
            <pc:docMk/>
            <pc:sldMk cId="0" sldId="256"/>
            <ac:spMk id="5" creationId="{1854CA4E-7893-DB8B-54FB-10E84BA43D58}"/>
          </ac:spMkLst>
        </pc:spChg>
        <pc:spChg chg="mod topLvl">
          <ac:chgData name="Jimena Echeverria Rodriguez" userId="a5806343-3daa-452c-a298-4428b68e9cb9" providerId="ADAL" clId="{A994D844-CCD1-48DD-92C6-51126FAAEC73}" dt="2024-04-30T17:15:55.148" v="63" actId="164"/>
          <ac:spMkLst>
            <pc:docMk/>
            <pc:sldMk cId="0" sldId="256"/>
            <ac:spMk id="6" creationId="{CC300F89-A26B-5233-5BAC-35F26B78FA77}"/>
          </ac:spMkLst>
        </pc:spChg>
        <pc:grpChg chg="add mod">
          <ac:chgData name="Jimena Echeverria Rodriguez" userId="a5806343-3daa-452c-a298-4428b68e9cb9" providerId="ADAL" clId="{A994D844-CCD1-48DD-92C6-51126FAAEC73}" dt="2024-04-30T17:16:00.353" v="65" actId="1076"/>
          <ac:grpSpMkLst>
            <pc:docMk/>
            <pc:sldMk cId="0" sldId="256"/>
            <ac:grpSpMk id="3" creationId="{886C042A-5193-9CFA-BFED-CCD6B5C9EEAE}"/>
          </ac:grpSpMkLst>
        </pc:grpChg>
        <pc:grpChg chg="del mod topLvl">
          <ac:chgData name="Jimena Echeverria Rodriguez" userId="a5806343-3daa-452c-a298-4428b68e9cb9" providerId="ADAL" clId="{A994D844-CCD1-48DD-92C6-51126FAAEC73}" dt="2024-04-30T17:15:15.804" v="52" actId="165"/>
          <ac:grpSpMkLst>
            <pc:docMk/>
            <pc:sldMk cId="0" sldId="256"/>
            <ac:grpSpMk id="7" creationId="{3249378E-0829-AF75-077C-5D9678F29F86}"/>
          </ac:grpSpMkLst>
        </pc:grpChg>
        <pc:grpChg chg="del">
          <ac:chgData name="Jimena Echeverria Rodriguez" userId="a5806343-3daa-452c-a298-4428b68e9cb9" providerId="ADAL" clId="{A994D844-CCD1-48DD-92C6-51126FAAEC73}" dt="2024-04-30T17:15:09" v="50" actId="165"/>
          <ac:grpSpMkLst>
            <pc:docMk/>
            <pc:sldMk cId="0" sldId="256"/>
            <ac:grpSpMk id="8" creationId="{9230B2CC-AB41-A55E-0AA1-04A64152C66D}"/>
          </ac:grpSpMkLst>
        </pc:grpChg>
      </pc:sldChg>
      <pc:sldChg chg="del">
        <pc:chgData name="Jimena Echeverria Rodriguez" userId="a5806343-3daa-452c-a298-4428b68e9cb9" providerId="ADAL" clId="{A994D844-CCD1-48DD-92C6-51126FAAEC73}" dt="2024-04-30T17:14:30.829" v="0" actId="2696"/>
        <pc:sldMkLst>
          <pc:docMk/>
          <pc:sldMk cId="778057642" sldId="257"/>
        </pc:sldMkLst>
      </pc:sldChg>
    </pc:docChg>
  </pc:docChgLst>
  <pc:docChgLst>
    <pc:chgData name="Jimena Echeverria Rodriguez" userId="a5806343-3daa-452c-a298-4428b68e9cb9" providerId="ADAL" clId="{6A0AB8CD-6765-4041-AF9A-D925FD70D8E8}"/>
    <pc:docChg chg="custSel addSld modSld modMainMaster">
      <pc:chgData name="Jimena Echeverria Rodriguez" userId="a5806343-3daa-452c-a298-4428b68e9cb9" providerId="ADAL" clId="{6A0AB8CD-6765-4041-AF9A-D925FD70D8E8}" dt="2023-01-30T22:44:19.347" v="892" actId="1036"/>
      <pc:docMkLst>
        <pc:docMk/>
      </pc:docMkLst>
      <pc:sldChg chg="modSp mod">
        <pc:chgData name="Jimena Echeverria Rodriguez" userId="a5806343-3daa-452c-a298-4428b68e9cb9" providerId="ADAL" clId="{6A0AB8CD-6765-4041-AF9A-D925FD70D8E8}" dt="2023-01-30T22:35:49.216" v="355" actId="20577"/>
        <pc:sldMkLst>
          <pc:docMk/>
          <pc:sldMk cId="0" sldId="256"/>
        </pc:sldMkLst>
        <pc:spChg chg="mod">
          <ac:chgData name="Jimena Echeverria Rodriguez" userId="a5806343-3daa-452c-a298-4428b68e9cb9" providerId="ADAL" clId="{6A0AB8CD-6765-4041-AF9A-D925FD70D8E8}" dt="2023-01-30T22:35:49.216" v="355" actId="20577"/>
          <ac:spMkLst>
            <pc:docMk/>
            <pc:sldMk cId="0" sldId="256"/>
            <ac:spMk id="3" creationId="{79025658-9C94-B582-3587-419E66725220}"/>
          </ac:spMkLst>
        </pc:spChg>
      </pc:sldChg>
      <pc:sldChg chg="modSp add mod">
        <pc:chgData name="Jimena Echeverria Rodriguez" userId="a5806343-3daa-452c-a298-4428b68e9cb9" providerId="ADAL" clId="{6A0AB8CD-6765-4041-AF9A-D925FD70D8E8}" dt="2023-01-30T22:44:19.347" v="892" actId="1036"/>
        <pc:sldMkLst>
          <pc:docMk/>
          <pc:sldMk cId="4242053033" sldId="257"/>
        </pc:sldMkLst>
        <pc:spChg chg="mod">
          <ac:chgData name="Jimena Echeverria Rodriguez" userId="a5806343-3daa-452c-a298-4428b68e9cb9" providerId="ADAL" clId="{6A0AB8CD-6765-4041-AF9A-D925FD70D8E8}" dt="2023-01-30T22:44:19.347" v="892" actId="1036"/>
          <ac:spMkLst>
            <pc:docMk/>
            <pc:sldMk cId="4242053033" sldId="257"/>
            <ac:spMk id="3" creationId="{79025658-9C94-B582-3587-419E66725220}"/>
          </ac:spMkLst>
        </pc:spChg>
      </pc:sldChg>
      <pc:sldMasterChg chg="addSp delSp modSp mod">
        <pc:chgData name="Jimena Echeverria Rodriguez" userId="a5806343-3daa-452c-a298-4428b68e9cb9" providerId="ADAL" clId="{6A0AB8CD-6765-4041-AF9A-D925FD70D8E8}" dt="2023-01-24T17:06:55.263" v="6" actId="14100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6A0AB8CD-6765-4041-AF9A-D925FD70D8E8}" dt="2023-01-24T17:06:37" v="0" actId="478"/>
          <ac:picMkLst>
            <pc:docMk/>
            <pc:sldMasterMk cId="0" sldId="2147483648"/>
            <ac:picMk id="8" creationId="{C75D2CF0-B986-101C-C7FB-5D67CF53AC32}"/>
          </ac:picMkLst>
        </pc:picChg>
        <pc:picChg chg="add mod">
          <ac:chgData name="Jimena Echeverria Rodriguez" userId="a5806343-3daa-452c-a298-4428b68e9cb9" providerId="ADAL" clId="{6A0AB8CD-6765-4041-AF9A-D925FD70D8E8}" dt="2023-01-24T17:06:55.263" v="6" actId="14100"/>
          <ac:picMkLst>
            <pc:docMk/>
            <pc:sldMasterMk cId="0" sldId="2147483648"/>
            <ac:picMk id="9" creationId="{0C55B5EF-7550-8D62-6421-1BDA45126567}"/>
          </ac:picMkLst>
        </pc:picChg>
      </pc:sldMasterChg>
    </pc:docChg>
  </pc:docChgLst>
  <pc:docChgLst>
    <pc:chgData name="Jimena Echeverria Rodriguez" userId="a5806343-3daa-452c-a298-4428b68e9cb9" providerId="ADAL" clId="{4324DFC5-2388-4856-880C-711657ABD83B}"/>
    <pc:docChg chg="custSel addSld modSld modMainMaster">
      <pc:chgData name="Jimena Echeverria Rodriguez" userId="a5806343-3daa-452c-a298-4428b68e9cb9" providerId="ADAL" clId="{4324DFC5-2388-4856-880C-711657ABD83B}" dt="2023-04-26T22:29:54.730" v="707" actId="20577"/>
      <pc:docMkLst>
        <pc:docMk/>
      </pc:docMkLst>
      <pc:sldChg chg="addSp modSp mod">
        <pc:chgData name="Jimena Echeverria Rodriguez" userId="a5806343-3daa-452c-a298-4428b68e9cb9" providerId="ADAL" clId="{4324DFC5-2388-4856-880C-711657ABD83B}" dt="2023-04-26T22:26:56.277" v="371" actId="1076"/>
        <pc:sldMkLst>
          <pc:docMk/>
          <pc:sldMk cId="0" sldId="256"/>
        </pc:sldMkLst>
        <pc:spChg chg="mod">
          <ac:chgData name="Jimena Echeverria Rodriguez" userId="a5806343-3daa-452c-a298-4428b68e9cb9" providerId="ADAL" clId="{4324DFC5-2388-4856-880C-711657ABD83B}" dt="2023-04-26T22:26:52.015" v="370" actId="164"/>
          <ac:spMkLst>
            <pc:docMk/>
            <pc:sldMk cId="0" sldId="256"/>
            <ac:spMk id="2" creationId="{265B3542-535D-5161-82B2-FAAFF041A6FB}"/>
          </ac:spMkLst>
        </pc:spChg>
        <pc:spChg chg="add mod">
          <ac:chgData name="Jimena Echeverria Rodriguez" userId="a5806343-3daa-452c-a298-4428b68e9cb9" providerId="ADAL" clId="{4324DFC5-2388-4856-880C-711657ABD83B}" dt="2023-04-26T22:26:52.015" v="370" actId="164"/>
          <ac:spMkLst>
            <pc:docMk/>
            <pc:sldMk cId="0" sldId="256"/>
            <ac:spMk id="4" creationId="{7F79DA92-312D-B2D3-D713-9A4AEEE7BF50}"/>
          </ac:spMkLst>
        </pc:spChg>
        <pc:grpChg chg="add mod">
          <ac:chgData name="Jimena Echeverria Rodriguez" userId="a5806343-3daa-452c-a298-4428b68e9cb9" providerId="ADAL" clId="{4324DFC5-2388-4856-880C-711657ABD83B}" dt="2023-04-26T22:26:56.277" v="371" actId="1076"/>
          <ac:grpSpMkLst>
            <pc:docMk/>
            <pc:sldMk cId="0" sldId="256"/>
            <ac:grpSpMk id="5" creationId="{419B1BD6-DA74-4C8B-8A3D-723B20F77528}"/>
          </ac:grpSpMkLst>
        </pc:grpChg>
      </pc:sldChg>
      <pc:sldChg chg="delSp modSp add mod">
        <pc:chgData name="Jimena Echeverria Rodriguez" userId="a5806343-3daa-452c-a298-4428b68e9cb9" providerId="ADAL" clId="{4324DFC5-2388-4856-880C-711657ABD83B}" dt="2023-04-26T22:29:54.730" v="707" actId="20577"/>
        <pc:sldMkLst>
          <pc:docMk/>
          <pc:sldMk cId="2625570342" sldId="257"/>
        </pc:sldMkLst>
        <pc:spChg chg="mod topLvl">
          <ac:chgData name="Jimena Echeverria Rodriguez" userId="a5806343-3daa-452c-a298-4428b68e9cb9" providerId="ADAL" clId="{4324DFC5-2388-4856-880C-711657ABD83B}" dt="2023-04-26T22:27:32.721" v="376"/>
          <ac:spMkLst>
            <pc:docMk/>
            <pc:sldMk cId="2625570342" sldId="257"/>
            <ac:spMk id="2" creationId="{265B3542-535D-5161-82B2-FAAFF041A6FB}"/>
          </ac:spMkLst>
        </pc:spChg>
        <pc:spChg chg="mod topLvl">
          <ac:chgData name="Jimena Echeverria Rodriguez" userId="a5806343-3daa-452c-a298-4428b68e9cb9" providerId="ADAL" clId="{4324DFC5-2388-4856-880C-711657ABD83B}" dt="2023-04-26T22:29:54.730" v="707" actId="20577"/>
          <ac:spMkLst>
            <pc:docMk/>
            <pc:sldMk cId="2625570342" sldId="257"/>
            <ac:spMk id="4" creationId="{7F79DA92-312D-B2D3-D713-9A4AEEE7BF50}"/>
          </ac:spMkLst>
        </pc:spChg>
        <pc:grpChg chg="del">
          <ac:chgData name="Jimena Echeverria Rodriguez" userId="a5806343-3daa-452c-a298-4428b68e9cb9" providerId="ADAL" clId="{4324DFC5-2388-4856-880C-711657ABD83B}" dt="2023-04-26T22:27:06.990" v="373" actId="165"/>
          <ac:grpSpMkLst>
            <pc:docMk/>
            <pc:sldMk cId="2625570342" sldId="257"/>
            <ac:grpSpMk id="5" creationId="{419B1BD6-DA74-4C8B-8A3D-723B20F77528}"/>
          </ac:grpSpMkLst>
        </pc:grpChg>
      </pc:sldChg>
      <pc:sldMasterChg chg="addSp delSp modSp mod">
        <pc:chgData name="Jimena Echeverria Rodriguez" userId="a5806343-3daa-452c-a298-4428b68e9cb9" providerId="ADAL" clId="{4324DFC5-2388-4856-880C-711657ABD83B}" dt="2023-04-25T20:02:11.926" v="7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4324DFC5-2388-4856-880C-711657ABD83B}" dt="2023-04-25T20:02:11.926" v="7" actId="14100"/>
          <ac:picMkLst>
            <pc:docMk/>
            <pc:sldMasterMk cId="0" sldId="2147483648"/>
            <ac:picMk id="8" creationId="{33E04228-AF19-1E11-D21C-32F79AD72493}"/>
          </ac:picMkLst>
        </pc:picChg>
        <pc:picChg chg="del">
          <ac:chgData name="Jimena Echeverria Rodriguez" userId="a5806343-3daa-452c-a298-4428b68e9cb9" providerId="ADAL" clId="{4324DFC5-2388-4856-880C-711657ABD83B}" dt="2023-04-25T20:01:41.428" v="0" actId="478"/>
          <ac:picMkLst>
            <pc:docMk/>
            <pc:sldMasterMk cId="0" sldId="2147483648"/>
            <ac:picMk id="9" creationId="{365FEC1B-7245-784D-B86E-FC2F0EFE9C36}"/>
          </ac:picMkLst>
        </pc:picChg>
      </pc:sldMasterChg>
    </pc:docChg>
  </pc:docChgLst>
  <pc:docChgLst>
    <pc:chgData name="Jimena Echeverria Rodriguez" userId="a5806343-3daa-452c-a298-4428b68e9cb9" providerId="ADAL" clId="{4A24C2B0-5C8A-480E-849E-96F91C425613}"/>
    <pc:docChg chg="undo custSel addSld delSld modSld modMainMaster">
      <pc:chgData name="Jimena Echeverria Rodriguez" userId="a5806343-3daa-452c-a298-4428b68e9cb9" providerId="ADAL" clId="{4A24C2B0-5C8A-480E-849E-96F91C425613}" dt="2023-03-29T15:25:17.036" v="1510" actId="1076"/>
      <pc:docMkLst>
        <pc:docMk/>
      </pc:docMkLst>
      <pc:sldChg chg="modSp mod">
        <pc:chgData name="Jimena Echeverria Rodriguez" userId="a5806343-3daa-452c-a298-4428b68e9cb9" providerId="ADAL" clId="{4A24C2B0-5C8A-480E-849E-96F91C425613}" dt="2023-03-29T15:25:17.036" v="1510" actId="1076"/>
        <pc:sldMkLst>
          <pc:docMk/>
          <pc:sldMk cId="0" sldId="256"/>
        </pc:sldMkLst>
        <pc:spChg chg="mod">
          <ac:chgData name="Jimena Echeverria Rodriguez" userId="a5806343-3daa-452c-a298-4428b68e9cb9" providerId="ADAL" clId="{4A24C2B0-5C8A-480E-849E-96F91C425613}" dt="2023-03-29T15:25:17.036" v="1510" actId="1076"/>
          <ac:spMkLst>
            <pc:docMk/>
            <pc:sldMk cId="0" sldId="256"/>
            <ac:spMk id="2" creationId="{265B3542-535D-5161-82B2-FAAFF041A6FB}"/>
          </ac:spMkLst>
        </pc:spChg>
      </pc:sldChg>
      <pc:sldChg chg="modSp del mod">
        <pc:chgData name="Jimena Echeverria Rodriguez" userId="a5806343-3daa-452c-a298-4428b68e9cb9" providerId="ADAL" clId="{4A24C2B0-5C8A-480E-849E-96F91C425613}" dt="2023-03-28T22:40:05.841" v="730" actId="2696"/>
        <pc:sldMkLst>
          <pc:docMk/>
          <pc:sldMk cId="1139120107" sldId="257"/>
        </pc:sldMkLst>
        <pc:spChg chg="mod">
          <ac:chgData name="Jimena Echeverria Rodriguez" userId="a5806343-3daa-452c-a298-4428b68e9cb9" providerId="ADAL" clId="{4A24C2B0-5C8A-480E-849E-96F91C425613}" dt="2023-03-28T22:39:33.772" v="726" actId="1035"/>
          <ac:spMkLst>
            <pc:docMk/>
            <pc:sldMk cId="1139120107" sldId="257"/>
            <ac:spMk id="2" creationId="{265B3542-535D-5161-82B2-FAAFF041A6FB}"/>
          </ac:spMkLst>
        </pc:spChg>
      </pc:sldChg>
      <pc:sldChg chg="delSp modSp add del mod">
        <pc:chgData name="Jimena Echeverria Rodriguez" userId="a5806343-3daa-452c-a298-4428b68e9cb9" providerId="ADAL" clId="{4A24C2B0-5C8A-480E-849E-96F91C425613}" dt="2023-03-29T15:24:08.051" v="1480" actId="2696"/>
        <pc:sldMkLst>
          <pc:docMk/>
          <pc:sldMk cId="1882903044" sldId="257"/>
        </pc:sldMkLst>
        <pc:spChg chg="del mod">
          <ac:chgData name="Jimena Echeverria Rodriguez" userId="a5806343-3daa-452c-a298-4428b68e9cb9" providerId="ADAL" clId="{4A24C2B0-5C8A-480E-849E-96F91C425613}" dt="2023-03-29T15:24:05.136" v="1479" actId="478"/>
          <ac:spMkLst>
            <pc:docMk/>
            <pc:sldMk cId="1882903044" sldId="257"/>
            <ac:spMk id="2" creationId="{265B3542-535D-5161-82B2-FAAFF041A6FB}"/>
          </ac:spMkLst>
        </pc:spChg>
      </pc:sldChg>
      <pc:sldMasterChg chg="addSp delSp modSp mod">
        <pc:chgData name="Jimena Echeverria Rodriguez" userId="a5806343-3daa-452c-a298-4428b68e9cb9" providerId="ADAL" clId="{4A24C2B0-5C8A-480E-849E-96F91C425613}" dt="2023-03-28T22:29:31.544" v="7" actId="1076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4A24C2B0-5C8A-480E-849E-96F91C425613}" dt="2023-03-28T22:29:04.895" v="0" actId="478"/>
          <ac:picMkLst>
            <pc:docMk/>
            <pc:sldMasterMk cId="0" sldId="2147483648"/>
            <ac:picMk id="8" creationId="{AD91296D-AD51-DA8D-5699-5F0CDF2CDECA}"/>
          </ac:picMkLst>
        </pc:picChg>
        <pc:picChg chg="add mod">
          <ac:chgData name="Jimena Echeverria Rodriguez" userId="a5806343-3daa-452c-a298-4428b68e9cb9" providerId="ADAL" clId="{4A24C2B0-5C8A-480E-849E-96F91C425613}" dt="2023-03-28T22:29:31.544" v="7" actId="1076"/>
          <ac:picMkLst>
            <pc:docMk/>
            <pc:sldMasterMk cId="0" sldId="2147483648"/>
            <ac:picMk id="9" creationId="{365FEC1B-7245-784D-B86E-FC2F0EFE9C36}"/>
          </ac:picMkLst>
        </pc:picChg>
      </pc:sldMasterChg>
    </pc:docChg>
  </pc:docChgLst>
  <pc:docChgLst>
    <pc:chgData name="Jimena Echeverria Rodriguez" userId="a5806343-3daa-452c-a298-4428b68e9cb9" providerId="ADAL" clId="{0EDD4CD1-438C-4563-8BA7-9792CFEE9571}"/>
    <pc:docChg chg="custSel delSld modSld modMainMaster">
      <pc:chgData name="Jimena Echeverria Rodriguez" userId="a5806343-3daa-452c-a298-4428b68e9cb9" providerId="ADAL" clId="{0EDD4CD1-438C-4563-8BA7-9792CFEE9571}" dt="2023-12-26T17:59:55.153" v="31" actId="2696"/>
      <pc:docMkLst>
        <pc:docMk/>
      </pc:docMkLst>
      <pc:sldChg chg="addSp delSp modSp mod">
        <pc:chgData name="Jimena Echeverria Rodriguez" userId="a5806343-3daa-452c-a298-4428b68e9cb9" providerId="ADAL" clId="{0EDD4CD1-438C-4563-8BA7-9792CFEE9571}" dt="2023-12-26T17:59:50.049" v="30" actId="122"/>
        <pc:sldMkLst>
          <pc:docMk/>
          <pc:sldMk cId="0" sldId="256"/>
        </pc:sldMkLst>
        <pc:spChg chg="add mod">
          <ac:chgData name="Jimena Echeverria Rodriguez" userId="a5806343-3daa-452c-a298-4428b68e9cb9" providerId="ADAL" clId="{0EDD4CD1-438C-4563-8BA7-9792CFEE9571}" dt="2023-12-26T17:59:50.049" v="30" actId="122"/>
          <ac:spMkLst>
            <pc:docMk/>
            <pc:sldMk cId="0" sldId="256"/>
            <ac:spMk id="3" creationId="{15B606FE-8F7A-6044-0664-396FE97F8797}"/>
          </ac:spMkLst>
        </pc:spChg>
        <pc:grpChg chg="del">
          <ac:chgData name="Jimena Echeverria Rodriguez" userId="a5806343-3daa-452c-a298-4428b68e9cb9" providerId="ADAL" clId="{0EDD4CD1-438C-4563-8BA7-9792CFEE9571}" dt="2023-12-26T17:57:49.039" v="0" actId="478"/>
          <ac:grpSpMkLst>
            <pc:docMk/>
            <pc:sldMk cId="0" sldId="256"/>
            <ac:grpSpMk id="7" creationId="{F65E3CD3-6641-2E6C-AFD7-A348DA76999E}"/>
          </ac:grpSpMkLst>
        </pc:grpChg>
      </pc:sldChg>
      <pc:sldChg chg="delSp del mod">
        <pc:chgData name="Jimena Echeverria Rodriguez" userId="a5806343-3daa-452c-a298-4428b68e9cb9" providerId="ADAL" clId="{0EDD4CD1-438C-4563-8BA7-9792CFEE9571}" dt="2023-12-26T17:59:55.153" v="31" actId="2696"/>
        <pc:sldMkLst>
          <pc:docMk/>
          <pc:sldMk cId="1955966943" sldId="257"/>
        </pc:sldMkLst>
        <pc:grpChg chg="del">
          <ac:chgData name="Jimena Echeverria Rodriguez" userId="a5806343-3daa-452c-a298-4428b68e9cb9" providerId="ADAL" clId="{0EDD4CD1-438C-4563-8BA7-9792CFEE9571}" dt="2023-12-26T17:58:37.630" v="11" actId="478"/>
          <ac:grpSpMkLst>
            <pc:docMk/>
            <pc:sldMk cId="1955966943" sldId="257"/>
            <ac:grpSpMk id="7" creationId="{F65E3CD3-6641-2E6C-AFD7-A348DA76999E}"/>
          </ac:grpSpMkLst>
        </pc:grpChg>
      </pc:sldChg>
      <pc:sldMasterChg chg="addSp delSp modSp mod">
        <pc:chgData name="Jimena Echeverria Rodriguez" userId="a5806343-3daa-452c-a298-4428b68e9cb9" providerId="ADAL" clId="{0EDD4CD1-438C-4563-8BA7-9792CFEE9571}" dt="2023-12-26T17:58:30.156" v="10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0EDD4CD1-438C-4563-8BA7-9792CFEE9571}" dt="2023-12-26T17:58:30.156" v="10" actId="14100"/>
          <ac:picMkLst>
            <pc:docMk/>
            <pc:sldMasterMk cId="0" sldId="2147483648"/>
            <ac:picMk id="8" creationId="{15030615-FE51-5F81-8090-263B9162B390}"/>
          </ac:picMkLst>
        </pc:picChg>
        <pc:picChg chg="del">
          <ac:chgData name="Jimena Echeverria Rodriguez" userId="a5806343-3daa-452c-a298-4428b68e9cb9" providerId="ADAL" clId="{0EDD4CD1-438C-4563-8BA7-9792CFEE9571}" dt="2023-12-26T17:57:56.966" v="1" actId="478"/>
          <ac:picMkLst>
            <pc:docMk/>
            <pc:sldMasterMk cId="0" sldId="2147483648"/>
            <ac:picMk id="9" creationId="{FC96DCB0-5CE5-BB0C-A2E0-7AEBEE5F83CE}"/>
          </ac:picMkLst>
        </pc:picChg>
      </pc:sldMasterChg>
    </pc:docChg>
  </pc:docChgLst>
  <pc:docChgLst>
    <pc:chgData name="Jimena Echeverria Rodriguez" userId="a5806343-3daa-452c-a298-4428b68e9cb9" providerId="ADAL" clId="{FDFAC604-0C60-4BF3-AD35-FEC00D109400}"/>
    <pc:docChg chg="custSel modMainMaster">
      <pc:chgData name="Jimena Echeverria Rodriguez" userId="a5806343-3daa-452c-a298-4428b68e9cb9" providerId="ADAL" clId="{FDFAC604-0C60-4BF3-AD35-FEC00D109400}" dt="2024-05-28T19:33:04.761" v="6" actId="14100"/>
      <pc:docMkLst>
        <pc:docMk/>
      </pc:docMkLst>
      <pc:sldMasterChg chg="addSp delSp modSp mod">
        <pc:chgData name="Jimena Echeverria Rodriguez" userId="a5806343-3daa-452c-a298-4428b68e9cb9" providerId="ADAL" clId="{FDFAC604-0C60-4BF3-AD35-FEC00D109400}" dt="2024-05-28T19:33:04.761" v="6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FDFAC604-0C60-4BF3-AD35-FEC00D109400}" dt="2024-05-28T19:33:04.761" v="6" actId="14100"/>
          <ac:picMkLst>
            <pc:docMk/>
            <pc:sldMasterMk cId="0" sldId="2147483648"/>
            <ac:picMk id="8" creationId="{93EE0C4A-89A1-9845-4862-5E82B0AAA4C7}"/>
          </ac:picMkLst>
        </pc:picChg>
        <pc:picChg chg="del">
          <ac:chgData name="Jimena Echeverria Rodriguez" userId="a5806343-3daa-452c-a298-4428b68e9cb9" providerId="ADAL" clId="{FDFAC604-0C60-4BF3-AD35-FEC00D109400}" dt="2024-05-28T19:32:46.407" v="0" actId="478"/>
          <ac:picMkLst>
            <pc:docMk/>
            <pc:sldMasterMk cId="0" sldId="2147483648"/>
            <ac:picMk id="11" creationId="{71359C05-DC3E-CD04-4971-50E381E873B3}"/>
          </ac:picMkLst>
        </pc:picChg>
      </pc:sldMasterChg>
    </pc:docChg>
  </pc:docChgLst>
  <pc:docChgLst>
    <pc:chgData name="Jimena Echeverria Rodriguez" userId="a5806343-3daa-452c-a298-4428b68e9cb9" providerId="ADAL" clId="{7D320440-4C89-4267-977B-1717EA2228FE}"/>
    <pc:docChg chg="custSel addSld delSld modSld modMainMaster">
      <pc:chgData name="Jimena Echeverria Rodriguez" userId="a5806343-3daa-452c-a298-4428b68e9cb9" providerId="ADAL" clId="{7D320440-4C89-4267-977B-1717EA2228FE}" dt="2023-07-31T18:52:40.235" v="437" actId="1076"/>
      <pc:docMkLst>
        <pc:docMk/>
      </pc:docMkLst>
      <pc:sldChg chg="addSp delSp modSp mod">
        <pc:chgData name="Jimena Echeverria Rodriguez" userId="a5806343-3daa-452c-a298-4428b68e9cb9" providerId="ADAL" clId="{7D320440-4C89-4267-977B-1717EA2228FE}" dt="2023-07-31T18:52:40.235" v="437" actId="1076"/>
        <pc:sldMkLst>
          <pc:docMk/>
          <pc:sldMk cId="0" sldId="256"/>
        </pc:sldMkLst>
        <pc:spChg chg="mod topLvl">
          <ac:chgData name="Jimena Echeverria Rodriguez" userId="a5806343-3daa-452c-a298-4428b68e9cb9" providerId="ADAL" clId="{7D320440-4C89-4267-977B-1717EA2228FE}" dt="2023-07-31T18:52:40.235" v="437" actId="1076"/>
          <ac:spMkLst>
            <pc:docMk/>
            <pc:sldMk cId="0" sldId="256"/>
            <ac:spMk id="2" creationId="{FAB1E034-F41A-CA05-3E3E-818B12BD5842}"/>
          </ac:spMkLst>
        </pc:spChg>
        <pc:spChg chg="del mod topLvl">
          <ac:chgData name="Jimena Echeverria Rodriguez" userId="a5806343-3daa-452c-a298-4428b68e9cb9" providerId="ADAL" clId="{7D320440-4C89-4267-977B-1717EA2228FE}" dt="2023-07-31T18:52:36.278" v="436" actId="478"/>
          <ac:spMkLst>
            <pc:docMk/>
            <pc:sldMk cId="0" sldId="256"/>
            <ac:spMk id="4" creationId="{AA79AEF6-FA90-F8D7-E15F-D33225478A16}"/>
          </ac:spMkLst>
        </pc:spChg>
        <pc:grpChg chg="add del mod">
          <ac:chgData name="Jimena Echeverria Rodriguez" userId="a5806343-3daa-452c-a298-4428b68e9cb9" providerId="ADAL" clId="{7D320440-4C89-4267-977B-1717EA2228FE}" dt="2023-07-31T18:51:42.344" v="407" actId="165"/>
          <ac:grpSpMkLst>
            <pc:docMk/>
            <pc:sldMk cId="0" sldId="256"/>
            <ac:grpSpMk id="3" creationId="{E3A36F90-0970-8C16-B700-89C45C7B2FCA}"/>
          </ac:grpSpMkLst>
        </pc:grpChg>
        <pc:grpChg chg="del">
          <ac:chgData name="Jimena Echeverria Rodriguez" userId="a5806343-3daa-452c-a298-4428b68e9cb9" providerId="ADAL" clId="{7D320440-4C89-4267-977B-1717EA2228FE}" dt="2023-07-31T18:05:57.406" v="9" actId="165"/>
          <ac:grpSpMkLst>
            <pc:docMk/>
            <pc:sldMk cId="0" sldId="256"/>
            <ac:grpSpMk id="5" creationId="{53380A4F-8DE1-53B4-9387-AD0593171D06}"/>
          </ac:grpSpMkLst>
        </pc:grpChg>
      </pc:sldChg>
      <pc:sldChg chg="modSp add del mod">
        <pc:chgData name="Jimena Echeverria Rodriguez" userId="a5806343-3daa-452c-a298-4428b68e9cb9" providerId="ADAL" clId="{7D320440-4C89-4267-977B-1717EA2228FE}" dt="2023-07-31T18:51:00.082" v="350" actId="2696"/>
        <pc:sldMkLst>
          <pc:docMk/>
          <pc:sldMk cId="772014121" sldId="257"/>
        </pc:sldMkLst>
        <pc:spChg chg="mod">
          <ac:chgData name="Jimena Echeverria Rodriguez" userId="a5806343-3daa-452c-a298-4428b68e9cb9" providerId="ADAL" clId="{7D320440-4C89-4267-977B-1717EA2228FE}" dt="2023-07-31T18:15:57.320" v="221"/>
          <ac:spMkLst>
            <pc:docMk/>
            <pc:sldMk cId="772014121" sldId="257"/>
            <ac:spMk id="2" creationId="{FAB1E034-F41A-CA05-3E3E-818B12BD5842}"/>
          </ac:spMkLst>
        </pc:spChg>
        <pc:spChg chg="mod">
          <ac:chgData name="Jimena Echeverria Rodriguez" userId="a5806343-3daa-452c-a298-4428b68e9cb9" providerId="ADAL" clId="{7D320440-4C89-4267-977B-1717EA2228FE}" dt="2023-07-31T18:19:35.152" v="349"/>
          <ac:spMkLst>
            <pc:docMk/>
            <pc:sldMk cId="772014121" sldId="257"/>
            <ac:spMk id="4" creationId="{AA79AEF6-FA90-F8D7-E15F-D33225478A16}"/>
          </ac:spMkLst>
        </pc:spChg>
        <pc:grpChg chg="mod">
          <ac:chgData name="Jimena Echeverria Rodriguez" userId="a5806343-3daa-452c-a298-4428b68e9cb9" providerId="ADAL" clId="{7D320440-4C89-4267-977B-1717EA2228FE}" dt="2023-07-31T18:15:57.320" v="221"/>
          <ac:grpSpMkLst>
            <pc:docMk/>
            <pc:sldMk cId="772014121" sldId="257"/>
            <ac:grpSpMk id="3" creationId="{E3A36F90-0970-8C16-B700-89C45C7B2FCA}"/>
          </ac:grpSpMkLst>
        </pc:grpChg>
      </pc:sldChg>
      <pc:sldChg chg="del">
        <pc:chgData name="Jimena Echeverria Rodriguez" userId="a5806343-3daa-452c-a298-4428b68e9cb9" providerId="ADAL" clId="{7D320440-4C89-4267-977B-1717EA2228FE}" dt="2023-07-31T18:14:39.276" v="216" actId="2696"/>
        <pc:sldMkLst>
          <pc:docMk/>
          <pc:sldMk cId="3539254917" sldId="257"/>
        </pc:sldMkLst>
      </pc:sldChg>
      <pc:sldMasterChg chg="addSp delSp modSp mod">
        <pc:chgData name="Jimena Echeverria Rodriguez" userId="a5806343-3daa-452c-a298-4428b68e9cb9" providerId="ADAL" clId="{7D320440-4C89-4267-977B-1717EA2228FE}" dt="2023-07-31T18:02:58.772" v="8" actId="14100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7D320440-4C89-4267-977B-1717EA2228FE}" dt="2023-07-31T18:02:30.792" v="0" actId="478"/>
          <ac:picMkLst>
            <pc:docMk/>
            <pc:sldMasterMk cId="0" sldId="2147483648"/>
            <ac:picMk id="8" creationId="{C02BA9EC-B81A-41B5-759E-FFD6D267681C}"/>
          </ac:picMkLst>
        </pc:picChg>
        <pc:picChg chg="add mod">
          <ac:chgData name="Jimena Echeverria Rodriguez" userId="a5806343-3daa-452c-a298-4428b68e9cb9" providerId="ADAL" clId="{7D320440-4C89-4267-977B-1717EA2228FE}" dt="2023-07-31T18:02:58.772" v="8" actId="14100"/>
          <ac:picMkLst>
            <pc:docMk/>
            <pc:sldMasterMk cId="0" sldId="2147483648"/>
            <ac:picMk id="9" creationId="{EEB24030-374D-85F1-4ED2-408784B02A6C}"/>
          </ac:picMkLst>
        </pc:picChg>
      </pc:sldMasterChg>
    </pc:docChg>
  </pc:docChgLst>
  <pc:docChgLst>
    <pc:chgData name="Jimena  Echeverria Rodriguez" userId="a5806343-3daa-452c-a298-4428b68e9cb9" providerId="ADAL" clId="{8CBB5C23-BB96-4E98-9649-DCB5128F5F33}"/>
    <pc:docChg chg="undo redo custSel addSld delSld modSld">
      <pc:chgData name="Jimena  Echeverria Rodriguez" userId="a5806343-3daa-452c-a298-4428b68e9cb9" providerId="ADAL" clId="{8CBB5C23-BB96-4E98-9649-DCB5128F5F33}" dt="2022-04-05T17:07:34.717" v="1623" actId="2696"/>
      <pc:docMkLst>
        <pc:docMk/>
      </pc:docMkLst>
      <pc:sldChg chg="addSp delSp modSp mod">
        <pc:chgData name="Jimena  Echeverria Rodriguez" userId="a5806343-3daa-452c-a298-4428b68e9cb9" providerId="ADAL" clId="{8CBB5C23-BB96-4E98-9649-DCB5128F5F33}" dt="2022-04-05T17:03:30.348" v="1615" actId="34136"/>
        <pc:sldMkLst>
          <pc:docMk/>
          <pc:sldMk cId="0" sldId="256"/>
        </pc:sldMkLst>
        <pc:spChg chg="mod">
          <ac:chgData name="Jimena  Echeverria Rodriguez" userId="a5806343-3daa-452c-a298-4428b68e9cb9" providerId="ADAL" clId="{8CBB5C23-BB96-4E98-9649-DCB5128F5F33}" dt="2022-04-05T17:03:30.348" v="1615" actId="34136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Jimena  Echeverria Rodriguez" userId="a5806343-3daa-452c-a298-4428b68e9cb9" providerId="ADAL" clId="{8CBB5C23-BB96-4E98-9649-DCB5128F5F33}" dt="2022-04-05T14:20:19.441" v="1542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Jimena  Echeverria Rodriguez" userId="a5806343-3daa-452c-a298-4428b68e9cb9" providerId="ADAL" clId="{8CBB5C23-BB96-4E98-9649-DCB5128F5F33}" dt="2022-04-05T17:03:30.348" v="1615" actId="34136"/>
          <ac:spMkLst>
            <pc:docMk/>
            <pc:sldMk cId="0" sldId="256"/>
            <ac:spMk id="7" creationId="{00000000-0000-0000-0000-000000000000}"/>
          </ac:spMkLst>
        </pc:spChg>
        <pc:spChg chg="add del mod">
          <ac:chgData name="Jimena  Echeverria Rodriguez" userId="a5806343-3daa-452c-a298-4428b68e9cb9" providerId="ADAL" clId="{8CBB5C23-BB96-4E98-9649-DCB5128F5F33}" dt="2022-04-04T21:57:23.815" v="4" actId="478"/>
          <ac:spMkLst>
            <pc:docMk/>
            <pc:sldMk cId="0" sldId="256"/>
            <ac:spMk id="9" creationId="{F0217DDD-B97C-41A7-8E7F-8CFA4ED7B5EF}"/>
          </ac:spMkLst>
        </pc:spChg>
        <pc:grpChg chg="add mod">
          <ac:chgData name="Jimena  Echeverria Rodriguez" userId="a5806343-3daa-452c-a298-4428b68e9cb9" providerId="ADAL" clId="{8CBB5C23-BB96-4E98-9649-DCB5128F5F33}" dt="2022-04-05T17:03:30.348" v="1615" actId="34136"/>
          <ac:grpSpMkLst>
            <pc:docMk/>
            <pc:sldMk cId="0" sldId="256"/>
            <ac:grpSpMk id="10" creationId="{E56039AC-3BB4-4F38-B60C-5BF3BC6AA941}"/>
          </ac:grpSpMkLst>
        </pc:grpChg>
        <pc:graphicFrameChg chg="add del mod">
          <ac:chgData name="Jimena  Echeverria Rodriguez" userId="a5806343-3daa-452c-a298-4428b68e9cb9" providerId="ADAL" clId="{8CBB5C23-BB96-4E98-9649-DCB5128F5F33}" dt="2022-04-04T21:57:47.072" v="10" actId="478"/>
          <ac:graphicFrameMkLst>
            <pc:docMk/>
            <pc:sldMk cId="0" sldId="256"/>
            <ac:graphicFrameMk id="8" creationId="{7CFC38F2-22F9-4F30-ACF2-D848D8CB3EB5}"/>
          </ac:graphicFrameMkLst>
        </pc:graphicFrameChg>
        <pc:picChg chg="mod">
          <ac:chgData name="Jimena  Echeverria Rodriguez" userId="a5806343-3daa-452c-a298-4428b68e9cb9" providerId="ADAL" clId="{8CBB5C23-BB96-4E98-9649-DCB5128F5F33}" dt="2022-04-05T17:03:30.348" v="1615" actId="34136"/>
          <ac:picMkLst>
            <pc:docMk/>
            <pc:sldMk cId="0" sldId="256"/>
            <ac:picMk id="2" creationId="{00000000-0000-0000-0000-000000000000}"/>
          </ac:picMkLst>
        </pc:picChg>
        <pc:picChg chg="mod">
          <ac:chgData name="Jimena  Echeverria Rodriguez" userId="a5806343-3daa-452c-a298-4428b68e9cb9" providerId="ADAL" clId="{8CBB5C23-BB96-4E98-9649-DCB5128F5F33}" dt="2022-04-05T17:03:30.348" v="1615" actId="34136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Jimena  Echeverria Rodriguez" userId="a5806343-3daa-452c-a298-4428b68e9cb9" providerId="ADAL" clId="{8CBB5C23-BB96-4E98-9649-DCB5128F5F33}" dt="2022-04-05T14:21:31.600" v="1546" actId="1076"/>
          <ac:picMkLst>
            <pc:docMk/>
            <pc:sldMk cId="0" sldId="256"/>
            <ac:picMk id="11" creationId="{E3091DDD-EC64-423B-9AEE-5F2E133E3974}"/>
          </ac:picMkLst>
        </pc:picChg>
        <pc:picChg chg="mod">
          <ac:chgData name="Jimena  Echeverria Rodriguez" userId="a5806343-3daa-452c-a298-4428b68e9cb9" providerId="ADAL" clId="{8CBB5C23-BB96-4E98-9649-DCB5128F5F33}" dt="2022-04-05T17:03:30.348" v="1615" actId="34136"/>
          <ac:picMkLst>
            <pc:docMk/>
            <pc:sldMk cId="0" sldId="256"/>
            <ac:picMk id="13" creationId="{7A7700E6-1D02-4BBF-83DD-A74D24BA8A35}"/>
          </ac:picMkLst>
        </pc:picChg>
      </pc:sldChg>
      <pc:sldChg chg="add del">
        <pc:chgData name="Jimena  Echeverria Rodriguez" userId="a5806343-3daa-452c-a298-4428b68e9cb9" providerId="ADAL" clId="{8CBB5C23-BB96-4E98-9649-DCB5128F5F33}" dt="2022-04-05T17:07:34.717" v="1623" actId="2696"/>
        <pc:sldMkLst>
          <pc:docMk/>
          <pc:sldMk cId="2190237860" sldId="257"/>
        </pc:sldMkLst>
      </pc:sldChg>
      <pc:sldChg chg="add del">
        <pc:chgData name="Jimena  Echeverria Rodriguez" userId="a5806343-3daa-452c-a298-4428b68e9cb9" providerId="ADAL" clId="{8CBB5C23-BB96-4E98-9649-DCB5128F5F33}" dt="2022-04-05T17:07:34.156" v="1622" actId="2696"/>
        <pc:sldMkLst>
          <pc:docMk/>
          <pc:sldMk cId="1296101383" sldId="258"/>
        </pc:sldMkLst>
      </pc:sldChg>
      <pc:sldChg chg="add del">
        <pc:chgData name="Jimena  Echeverria Rodriguez" userId="a5806343-3daa-452c-a298-4428b68e9cb9" providerId="ADAL" clId="{8CBB5C23-BB96-4E98-9649-DCB5128F5F33}" dt="2022-04-05T17:07:33.927" v="1621" actId="2696"/>
        <pc:sldMkLst>
          <pc:docMk/>
          <pc:sldMk cId="1065337352" sldId="259"/>
        </pc:sldMkLst>
      </pc:sldChg>
      <pc:sldChg chg="add del">
        <pc:chgData name="Jimena  Echeverria Rodriguez" userId="a5806343-3daa-452c-a298-4428b68e9cb9" providerId="ADAL" clId="{8CBB5C23-BB96-4E98-9649-DCB5128F5F33}" dt="2022-04-05T17:07:33.699" v="1620" actId="2696"/>
        <pc:sldMkLst>
          <pc:docMk/>
          <pc:sldMk cId="1859493808" sldId="260"/>
        </pc:sldMkLst>
      </pc:sldChg>
      <pc:sldChg chg="add del">
        <pc:chgData name="Jimena  Echeverria Rodriguez" userId="a5806343-3daa-452c-a298-4428b68e9cb9" providerId="ADAL" clId="{8CBB5C23-BB96-4E98-9649-DCB5128F5F33}" dt="2022-04-05T17:07:33.466" v="1619" actId="2696"/>
        <pc:sldMkLst>
          <pc:docMk/>
          <pc:sldMk cId="4243180153" sldId="261"/>
        </pc:sldMkLst>
      </pc:sldChg>
      <pc:sldChg chg="add del">
        <pc:chgData name="Jimena  Echeverria Rodriguez" userId="a5806343-3daa-452c-a298-4428b68e9cb9" providerId="ADAL" clId="{8CBB5C23-BB96-4E98-9649-DCB5128F5F33}" dt="2022-04-05T17:07:33.162" v="1618" actId="2696"/>
        <pc:sldMkLst>
          <pc:docMk/>
          <pc:sldMk cId="2690513755" sldId="262"/>
        </pc:sldMkLst>
      </pc:sldChg>
      <pc:sldChg chg="add del">
        <pc:chgData name="Jimena  Echeverria Rodriguez" userId="a5806343-3daa-452c-a298-4428b68e9cb9" providerId="ADAL" clId="{8CBB5C23-BB96-4E98-9649-DCB5128F5F33}" dt="2022-04-05T17:07:32.827" v="1617" actId="2696"/>
        <pc:sldMkLst>
          <pc:docMk/>
          <pc:sldMk cId="1122463906" sldId="263"/>
        </pc:sldMkLst>
      </pc:sldChg>
      <pc:sldChg chg="add del">
        <pc:chgData name="Jimena  Echeverria Rodriguez" userId="a5806343-3daa-452c-a298-4428b68e9cb9" providerId="ADAL" clId="{8CBB5C23-BB96-4E98-9649-DCB5128F5F33}" dt="2022-04-05T17:07:32.398" v="1616" actId="2696"/>
        <pc:sldMkLst>
          <pc:docMk/>
          <pc:sldMk cId="2248183099" sldId="264"/>
        </pc:sldMkLst>
      </pc:sldChg>
      <pc:sldChg chg="addSp delSp modSp add del mod">
        <pc:chgData name="Jimena  Echeverria Rodriguez" userId="a5806343-3daa-452c-a298-4428b68e9cb9" providerId="ADAL" clId="{8CBB5C23-BB96-4E98-9649-DCB5128F5F33}" dt="2022-04-04T23:40:36.416" v="1384" actId="2696"/>
        <pc:sldMkLst>
          <pc:docMk/>
          <pc:sldMk cId="1282701852" sldId="265"/>
        </pc:sldMkLst>
        <pc:spChg chg="del">
          <ac:chgData name="Jimena  Echeverria Rodriguez" userId="a5806343-3daa-452c-a298-4428b68e9cb9" providerId="ADAL" clId="{8CBB5C23-BB96-4E98-9649-DCB5128F5F33}" dt="2022-04-04T22:25:59.040" v="530" actId="478"/>
          <ac:spMkLst>
            <pc:docMk/>
            <pc:sldMk cId="1282701852" sldId="265"/>
            <ac:spMk id="6" creationId="{00000000-0000-0000-0000-000000000000}"/>
          </ac:spMkLst>
        </pc:spChg>
        <pc:spChg chg="add del mod">
          <ac:chgData name="Jimena  Echeverria Rodriguez" userId="a5806343-3daa-452c-a298-4428b68e9cb9" providerId="ADAL" clId="{8CBB5C23-BB96-4E98-9649-DCB5128F5F33}" dt="2022-04-04T23:33:33.003" v="1306"/>
          <ac:spMkLst>
            <pc:docMk/>
            <pc:sldMk cId="1282701852" sldId="265"/>
            <ac:spMk id="9" creationId="{D7B80B29-4EB7-42BD-A2F0-5B28CC0483BB}"/>
          </ac:spMkLst>
        </pc:spChg>
      </pc:sldChg>
      <pc:sldChg chg="addSp delSp modSp add del mod">
        <pc:chgData name="Jimena  Echeverria Rodriguez" userId="a5806343-3daa-452c-a298-4428b68e9cb9" providerId="ADAL" clId="{8CBB5C23-BB96-4E98-9649-DCB5128F5F33}" dt="2022-04-04T22:25:27.270" v="526" actId="47"/>
        <pc:sldMkLst>
          <pc:docMk/>
          <pc:sldMk cId="3078138535" sldId="265"/>
        </pc:sldMkLst>
        <pc:spChg chg="del mod">
          <ac:chgData name="Jimena  Echeverria Rodriguez" userId="a5806343-3daa-452c-a298-4428b68e9cb9" providerId="ADAL" clId="{8CBB5C23-BB96-4E98-9649-DCB5128F5F33}" dt="2022-04-04T22:23:03.395" v="504"/>
          <ac:spMkLst>
            <pc:docMk/>
            <pc:sldMk cId="3078138535" sldId="265"/>
            <ac:spMk id="6" creationId="{00000000-0000-0000-0000-000000000000}"/>
          </ac:spMkLst>
        </pc:spChg>
        <pc:spChg chg="add del mod">
          <ac:chgData name="Jimena  Echeverria Rodriguez" userId="a5806343-3daa-452c-a298-4428b68e9cb9" providerId="ADAL" clId="{8CBB5C23-BB96-4E98-9649-DCB5128F5F33}" dt="2022-04-04T22:25:07.030" v="524" actId="21"/>
          <ac:spMkLst>
            <pc:docMk/>
            <pc:sldMk cId="3078138535" sldId="265"/>
            <ac:spMk id="9" creationId="{7C9A98BC-0E7F-47EF-BB85-80508D7CAFB3}"/>
          </ac:spMkLst>
        </pc:spChg>
      </pc:sldChg>
      <pc:sldChg chg="modSp add del mod">
        <pc:chgData name="Jimena  Echeverria Rodriguez" userId="a5806343-3daa-452c-a298-4428b68e9cb9" providerId="ADAL" clId="{8CBB5C23-BB96-4E98-9649-DCB5128F5F33}" dt="2022-04-04T23:41:59.234" v="1399" actId="2696"/>
        <pc:sldMkLst>
          <pc:docMk/>
          <pc:sldMk cId="134908989" sldId="266"/>
        </pc:sldMkLst>
        <pc:spChg chg="mod">
          <ac:chgData name="Jimena  Echeverria Rodriguez" userId="a5806343-3daa-452c-a298-4428b68e9cb9" providerId="ADAL" clId="{8CBB5C23-BB96-4E98-9649-DCB5128F5F33}" dt="2022-04-04T23:09:13.679" v="915" actId="20577"/>
          <ac:spMkLst>
            <pc:docMk/>
            <pc:sldMk cId="134908989" sldId="266"/>
            <ac:spMk id="9" creationId="{D7B80B29-4EB7-42BD-A2F0-5B28CC0483BB}"/>
          </ac:spMkLst>
        </pc:spChg>
      </pc:sldChg>
      <pc:sldChg chg="addSp delSp add del mod">
        <pc:chgData name="Jimena  Echeverria Rodriguez" userId="a5806343-3daa-452c-a298-4428b68e9cb9" providerId="ADAL" clId="{8CBB5C23-BB96-4E98-9649-DCB5128F5F33}" dt="2022-04-04T22:25:24.822" v="525" actId="47"/>
        <pc:sldMkLst>
          <pc:docMk/>
          <pc:sldMk cId="2826633252" sldId="266"/>
        </pc:sldMkLst>
        <pc:spChg chg="add del">
          <ac:chgData name="Jimena  Echeverria Rodriguez" userId="a5806343-3daa-452c-a298-4428b68e9cb9" providerId="ADAL" clId="{8CBB5C23-BB96-4E98-9649-DCB5128F5F33}" dt="2022-04-04T22:25:00.279" v="523" actId="478"/>
          <ac:spMkLst>
            <pc:docMk/>
            <pc:sldMk cId="2826633252" sldId="266"/>
            <ac:spMk id="6" creationId="{00000000-0000-0000-0000-000000000000}"/>
          </ac:spMkLst>
        </pc:spChg>
        <pc:picChg chg="add del">
          <ac:chgData name="Jimena  Echeverria Rodriguez" userId="a5806343-3daa-452c-a298-4428b68e9cb9" providerId="ADAL" clId="{8CBB5C23-BB96-4E98-9649-DCB5128F5F33}" dt="2022-04-04T22:24:59.294" v="522"/>
          <ac:picMkLst>
            <pc:docMk/>
            <pc:sldMk cId="2826633252" sldId="266"/>
            <ac:picMk id="3" creationId="{0DEAFF85-096F-4A9F-A229-226C99160A44}"/>
          </ac:picMkLst>
        </pc:picChg>
      </pc:sldChg>
      <pc:sldChg chg="modSp add del mod">
        <pc:chgData name="Jimena  Echeverria Rodriguez" userId="a5806343-3daa-452c-a298-4428b68e9cb9" providerId="ADAL" clId="{8CBB5C23-BB96-4E98-9649-DCB5128F5F33}" dt="2022-04-04T23:45:06.957" v="1417" actId="2696"/>
        <pc:sldMkLst>
          <pc:docMk/>
          <pc:sldMk cId="436828381" sldId="267"/>
        </pc:sldMkLst>
        <pc:spChg chg="mod">
          <ac:chgData name="Jimena  Echeverria Rodriguez" userId="a5806343-3daa-452c-a298-4428b68e9cb9" providerId="ADAL" clId="{8CBB5C23-BB96-4E98-9649-DCB5128F5F33}" dt="2022-04-04T23:11:40.340" v="1090" actId="20577"/>
          <ac:spMkLst>
            <pc:docMk/>
            <pc:sldMk cId="436828381" sldId="267"/>
            <ac:spMk id="9" creationId="{D7B80B29-4EB7-42BD-A2F0-5B28CC0483BB}"/>
          </ac:spMkLst>
        </pc:spChg>
      </pc:sldChg>
      <pc:sldChg chg="delSp modSp add del mod">
        <pc:chgData name="Jimena  Echeverria Rodriguez" userId="a5806343-3daa-452c-a298-4428b68e9cb9" providerId="ADAL" clId="{8CBB5C23-BB96-4E98-9649-DCB5128F5F33}" dt="2022-04-05T14:11:07.404" v="1484" actId="2696"/>
        <pc:sldMkLst>
          <pc:docMk/>
          <pc:sldMk cId="2197069786" sldId="268"/>
        </pc:sldMkLst>
        <pc:spChg chg="del mod">
          <ac:chgData name="Jimena  Echeverria Rodriguez" userId="a5806343-3daa-452c-a298-4428b68e9cb9" providerId="ADAL" clId="{8CBB5C23-BB96-4E98-9649-DCB5128F5F33}" dt="2022-04-05T14:09:33.747" v="1461"/>
          <ac:spMkLst>
            <pc:docMk/>
            <pc:sldMk cId="2197069786" sldId="268"/>
            <ac:spMk id="9" creationId="{D7B80B29-4EB7-42BD-A2F0-5B28CC0483BB}"/>
          </ac:spMkLst>
        </pc:spChg>
        <pc:picChg chg="mod">
          <ac:chgData name="Jimena  Echeverria Rodriguez" userId="a5806343-3daa-452c-a298-4428b68e9cb9" providerId="ADAL" clId="{8CBB5C23-BB96-4E98-9649-DCB5128F5F33}" dt="2022-04-05T14:09:05.047" v="1456" actId="1076"/>
          <ac:picMkLst>
            <pc:docMk/>
            <pc:sldMk cId="2197069786" sldId="268"/>
            <ac:picMk id="2" creationId="{00000000-0000-0000-0000-000000000000}"/>
          </ac:picMkLst>
        </pc:picChg>
      </pc:sldChg>
      <pc:sldChg chg="delSp modSp add del mod">
        <pc:chgData name="Jimena  Echeverria Rodriguez" userId="a5806343-3daa-452c-a298-4428b68e9cb9" providerId="ADAL" clId="{8CBB5C23-BB96-4E98-9649-DCB5128F5F33}" dt="2022-04-04T23:40:33.750" v="1383" actId="2696"/>
        <pc:sldMkLst>
          <pc:docMk/>
          <pc:sldMk cId="649604239" sldId="269"/>
        </pc:sldMkLst>
        <pc:spChg chg="del mod">
          <ac:chgData name="Jimena  Echeverria Rodriguez" userId="a5806343-3daa-452c-a298-4428b68e9cb9" providerId="ADAL" clId="{8CBB5C23-BB96-4E98-9649-DCB5128F5F33}" dt="2022-04-04T23:36:37.014" v="1338" actId="478"/>
          <ac:spMkLst>
            <pc:docMk/>
            <pc:sldMk cId="649604239" sldId="269"/>
            <ac:spMk id="6" creationId="{00000000-0000-0000-0000-000000000000}"/>
          </ac:spMkLst>
        </pc:spChg>
      </pc:sldChg>
      <pc:sldChg chg="add del">
        <pc:chgData name="Jimena  Echeverria Rodriguez" userId="a5806343-3daa-452c-a298-4428b68e9cb9" providerId="ADAL" clId="{8CBB5C23-BB96-4E98-9649-DCB5128F5F33}" dt="2022-04-04T23:36:10.022" v="1334" actId="2890"/>
        <pc:sldMkLst>
          <pc:docMk/>
          <pc:sldMk cId="941644856" sldId="269"/>
        </pc:sldMkLst>
      </pc:sldChg>
      <pc:sldChg chg="delSp modSp add del mod">
        <pc:chgData name="Jimena  Echeverria Rodriguez" userId="a5806343-3daa-452c-a298-4428b68e9cb9" providerId="ADAL" clId="{8CBB5C23-BB96-4E98-9649-DCB5128F5F33}" dt="2022-04-05T14:22:33.482" v="1558" actId="2696"/>
        <pc:sldMkLst>
          <pc:docMk/>
          <pc:sldMk cId="2374462097" sldId="270"/>
        </pc:sldMkLst>
        <pc:spChg chg="del mod">
          <ac:chgData name="Jimena  Echeverria Rodriguez" userId="a5806343-3daa-452c-a298-4428b68e9cb9" providerId="ADAL" clId="{8CBB5C23-BB96-4E98-9649-DCB5128F5F33}" dt="2022-04-05T14:22:08.379" v="1550" actId="21"/>
          <ac:spMkLst>
            <pc:docMk/>
            <pc:sldMk cId="2374462097" sldId="270"/>
            <ac:spMk id="6" creationId="{00000000-0000-0000-0000-000000000000}"/>
          </ac:spMkLst>
        </pc:spChg>
      </pc:sldChg>
      <pc:sldChg chg="delSp modSp add del mod">
        <pc:chgData name="Jimena  Echeverria Rodriguez" userId="a5806343-3daa-452c-a298-4428b68e9cb9" providerId="ADAL" clId="{8CBB5C23-BB96-4E98-9649-DCB5128F5F33}" dt="2022-04-05T14:22:54.460" v="1563" actId="2696"/>
        <pc:sldMkLst>
          <pc:docMk/>
          <pc:sldMk cId="1276559933" sldId="271"/>
        </pc:sldMkLst>
        <pc:spChg chg="del mod">
          <ac:chgData name="Jimena  Echeverria Rodriguez" userId="a5806343-3daa-452c-a298-4428b68e9cb9" providerId="ADAL" clId="{8CBB5C23-BB96-4E98-9649-DCB5128F5F33}" dt="2022-04-05T14:22:44.303" v="1560" actId="21"/>
          <ac:spMkLst>
            <pc:docMk/>
            <pc:sldMk cId="1276559933" sldId="271"/>
            <ac:spMk id="6" creationId="{00000000-0000-0000-0000-000000000000}"/>
          </ac:spMkLst>
        </pc:spChg>
      </pc:sldChg>
      <pc:sldChg chg="addSp delSp modSp add mod">
        <pc:chgData name="Jimena  Echeverria Rodriguez" userId="a5806343-3daa-452c-a298-4428b68e9cb9" providerId="ADAL" clId="{8CBB5C23-BB96-4E98-9649-DCB5128F5F33}" dt="2022-04-05T14:22:28.563" v="1557" actId="1076"/>
        <pc:sldMkLst>
          <pc:docMk/>
          <pc:sldMk cId="1444575663" sldId="272"/>
        </pc:sldMkLst>
        <pc:picChg chg="add del mod">
          <ac:chgData name="Jimena  Echeverria Rodriguez" userId="a5806343-3daa-452c-a298-4428b68e9cb9" providerId="ADAL" clId="{8CBB5C23-BB96-4E98-9649-DCB5128F5F33}" dt="2022-04-05T14:22:28.563" v="1557" actId="1076"/>
          <ac:picMkLst>
            <pc:docMk/>
            <pc:sldMk cId="1444575663" sldId="272"/>
            <ac:picMk id="3" creationId="{116EB179-B537-406F-B3A3-CB64653704B5}"/>
          </ac:picMkLst>
        </pc:picChg>
        <pc:picChg chg="del">
          <ac:chgData name="Jimena  Echeverria Rodriguez" userId="a5806343-3daa-452c-a298-4428b68e9cb9" providerId="ADAL" clId="{8CBB5C23-BB96-4E98-9649-DCB5128F5F33}" dt="2022-04-05T14:22:11.220" v="1551" actId="478"/>
          <ac:picMkLst>
            <pc:docMk/>
            <pc:sldMk cId="1444575663" sldId="272"/>
            <ac:picMk id="11" creationId="{E3091DDD-EC64-423B-9AEE-5F2E133E3974}"/>
          </ac:picMkLst>
        </pc:picChg>
      </pc:sldChg>
      <pc:sldChg chg="delSp add del mod">
        <pc:chgData name="Jimena  Echeverria Rodriguez" userId="a5806343-3daa-452c-a298-4428b68e9cb9" providerId="ADAL" clId="{8CBB5C23-BB96-4E98-9649-DCB5128F5F33}" dt="2022-04-05T14:21:56.112" v="1548" actId="2696"/>
        <pc:sldMkLst>
          <pc:docMk/>
          <pc:sldMk cId="2431932750" sldId="272"/>
        </pc:sldMkLst>
        <pc:spChg chg="del">
          <ac:chgData name="Jimena  Echeverria Rodriguez" userId="a5806343-3daa-452c-a298-4428b68e9cb9" providerId="ADAL" clId="{8CBB5C23-BB96-4E98-9649-DCB5128F5F33}" dt="2022-04-05T14:21:51.863" v="1547" actId="478"/>
          <ac:spMkLst>
            <pc:docMk/>
            <pc:sldMk cId="2431932750" sldId="272"/>
            <ac:spMk id="6" creationId="{00000000-0000-0000-0000-000000000000}"/>
          </ac:spMkLst>
        </pc:spChg>
      </pc:sldChg>
      <pc:sldChg chg="addSp delSp add mod">
        <pc:chgData name="Jimena  Echeverria Rodriguez" userId="a5806343-3daa-452c-a298-4428b68e9cb9" providerId="ADAL" clId="{8CBB5C23-BB96-4E98-9649-DCB5128F5F33}" dt="2022-04-05T14:22:49.908" v="1562"/>
        <pc:sldMkLst>
          <pc:docMk/>
          <pc:sldMk cId="3900680287" sldId="273"/>
        </pc:sldMkLst>
        <pc:picChg chg="del">
          <ac:chgData name="Jimena  Echeverria Rodriguez" userId="a5806343-3daa-452c-a298-4428b68e9cb9" providerId="ADAL" clId="{8CBB5C23-BB96-4E98-9649-DCB5128F5F33}" dt="2022-04-05T14:22:47.189" v="1561" actId="478"/>
          <ac:picMkLst>
            <pc:docMk/>
            <pc:sldMk cId="3900680287" sldId="273"/>
            <ac:picMk id="3" creationId="{116EB179-B537-406F-B3A3-CB64653704B5}"/>
          </ac:picMkLst>
        </pc:picChg>
        <pc:picChg chg="add">
          <ac:chgData name="Jimena  Echeverria Rodriguez" userId="a5806343-3daa-452c-a298-4428b68e9cb9" providerId="ADAL" clId="{8CBB5C23-BB96-4E98-9649-DCB5128F5F33}" dt="2022-04-05T14:22:49.908" v="1562"/>
          <ac:picMkLst>
            <pc:docMk/>
            <pc:sldMk cId="3900680287" sldId="273"/>
            <ac:picMk id="6" creationId="{CDAB7C4D-AD76-4B05-B469-098EC25C6BCE}"/>
          </ac:picMkLst>
        </pc:picChg>
      </pc:sldChg>
      <pc:sldChg chg="add del mod modShow">
        <pc:chgData name="Jimena  Echeverria Rodriguez" userId="a5806343-3daa-452c-a298-4428b68e9cb9" providerId="ADAL" clId="{8CBB5C23-BB96-4E98-9649-DCB5128F5F33}" dt="2022-04-05T14:41:38.386" v="1567" actId="2696"/>
        <pc:sldMkLst>
          <pc:docMk/>
          <pc:sldMk cId="113137114" sldId="274"/>
        </pc:sldMkLst>
      </pc:sldChg>
      <pc:sldChg chg="delSp add del mod">
        <pc:chgData name="Jimena  Echeverria Rodriguez" userId="a5806343-3daa-452c-a298-4428b68e9cb9" providerId="ADAL" clId="{8CBB5C23-BB96-4E98-9649-DCB5128F5F33}" dt="2022-04-05T14:44:56.889" v="1571" actId="2696"/>
        <pc:sldMkLst>
          <pc:docMk/>
          <pc:sldMk cId="2546793548" sldId="274"/>
        </pc:sldMkLst>
        <pc:picChg chg="del">
          <ac:chgData name="Jimena  Echeverria Rodriguez" userId="a5806343-3daa-452c-a298-4428b68e9cb9" providerId="ADAL" clId="{8CBB5C23-BB96-4E98-9649-DCB5128F5F33}" dt="2022-04-05T14:44:07.276" v="1569" actId="478"/>
          <ac:picMkLst>
            <pc:docMk/>
            <pc:sldMk cId="2546793548" sldId="274"/>
            <ac:picMk id="3" creationId="{F9D2198E-5700-499D-AB2E-EC509C4822E5}"/>
          </ac:picMkLst>
        </pc:picChg>
        <pc:picChg chg="del">
          <ac:chgData name="Jimena  Echeverria Rodriguez" userId="a5806343-3daa-452c-a298-4428b68e9cb9" providerId="ADAL" clId="{8CBB5C23-BB96-4E98-9649-DCB5128F5F33}" dt="2022-04-05T14:44:08.617" v="1570" actId="478"/>
          <ac:picMkLst>
            <pc:docMk/>
            <pc:sldMk cId="2546793548" sldId="274"/>
            <ac:picMk id="9" creationId="{916CA6E5-C22B-4C86-B3F7-738AC612CEDD}"/>
          </ac:picMkLst>
        </pc:picChg>
      </pc:sldChg>
    </pc:docChg>
  </pc:docChgLst>
  <pc:docChgLst>
    <pc:chgData name="Jimena Echeverria Rodriguez" userId="a5806343-3daa-452c-a298-4428b68e9cb9" providerId="ADAL" clId="{91069839-6E54-46F6-8466-5F48E9322166}"/>
    <pc:docChg chg="undo custSel addSld delSld modSld modMainMaster">
      <pc:chgData name="Jimena Echeverria Rodriguez" userId="a5806343-3daa-452c-a298-4428b68e9cb9" providerId="ADAL" clId="{91069839-6E54-46F6-8466-5F48E9322166}" dt="2023-10-02T22:08:09.312" v="299"/>
      <pc:docMkLst>
        <pc:docMk/>
      </pc:docMkLst>
      <pc:sldChg chg="addSp delSp modSp mod">
        <pc:chgData name="Jimena Echeverria Rodriguez" userId="a5806343-3daa-452c-a298-4428b68e9cb9" providerId="ADAL" clId="{91069839-6E54-46F6-8466-5F48E9322166}" dt="2023-10-02T20:25:39.200" v="180" actId="1076"/>
        <pc:sldMkLst>
          <pc:docMk/>
          <pc:sldMk cId="0" sldId="256"/>
        </pc:sldMkLst>
        <pc:spChg chg="add mod">
          <ac:chgData name="Jimena Echeverria Rodriguez" userId="a5806343-3daa-452c-a298-4428b68e9cb9" providerId="ADAL" clId="{91069839-6E54-46F6-8466-5F48E9322166}" dt="2023-10-02T20:25:36.762" v="179" actId="164"/>
          <ac:spMkLst>
            <pc:docMk/>
            <pc:sldMk cId="0" sldId="256"/>
            <ac:spMk id="2" creationId="{27784825-CF02-BE2A-648E-0395D6E79649}"/>
          </ac:spMkLst>
        </pc:spChg>
        <pc:spChg chg="add mod">
          <ac:chgData name="Jimena Echeverria Rodriguez" userId="a5806343-3daa-452c-a298-4428b68e9cb9" providerId="ADAL" clId="{91069839-6E54-46F6-8466-5F48E9322166}" dt="2023-10-02T20:25:36.762" v="179" actId="164"/>
          <ac:spMkLst>
            <pc:docMk/>
            <pc:sldMk cId="0" sldId="256"/>
            <ac:spMk id="4" creationId="{A3F65741-84DB-3D32-E44A-DE09DDAC8699}"/>
          </ac:spMkLst>
        </pc:spChg>
        <pc:grpChg chg="add mod">
          <ac:chgData name="Jimena Echeverria Rodriguez" userId="a5806343-3daa-452c-a298-4428b68e9cb9" providerId="ADAL" clId="{91069839-6E54-46F6-8466-5F48E9322166}" dt="2023-10-02T20:25:39.200" v="180" actId="1076"/>
          <ac:grpSpMkLst>
            <pc:docMk/>
            <pc:sldMk cId="0" sldId="256"/>
            <ac:grpSpMk id="5" creationId="{68782C11-5BAD-5ED8-6A4D-E7BA48215332}"/>
          </ac:grpSpMkLst>
        </pc:grpChg>
        <pc:grpChg chg="del">
          <ac:chgData name="Jimena Echeverria Rodriguez" userId="a5806343-3daa-452c-a298-4428b68e9cb9" providerId="ADAL" clId="{91069839-6E54-46F6-8466-5F48E9322166}" dt="2023-09-26T18:12:44.061" v="10" actId="478"/>
          <ac:grpSpMkLst>
            <pc:docMk/>
            <pc:sldMk cId="0" sldId="256"/>
            <ac:grpSpMk id="9" creationId="{5E65F19C-37CA-D417-CAA0-DF5A1F7BFCB2}"/>
          </ac:grpSpMkLst>
        </pc:grpChg>
      </pc:sldChg>
      <pc:sldChg chg="modSp add mod">
        <pc:chgData name="Jimena Echeverria Rodriguez" userId="a5806343-3daa-452c-a298-4428b68e9cb9" providerId="ADAL" clId="{91069839-6E54-46F6-8466-5F48E9322166}" dt="2023-10-02T22:08:09.312" v="299"/>
        <pc:sldMkLst>
          <pc:docMk/>
          <pc:sldMk cId="368489191" sldId="257"/>
        </pc:sldMkLst>
        <pc:spChg chg="mod">
          <ac:chgData name="Jimena Echeverria Rodriguez" userId="a5806343-3daa-452c-a298-4428b68e9cb9" providerId="ADAL" clId="{91069839-6E54-46F6-8466-5F48E9322166}" dt="2023-10-02T20:27:08.675" v="185"/>
          <ac:spMkLst>
            <pc:docMk/>
            <pc:sldMk cId="368489191" sldId="257"/>
            <ac:spMk id="2" creationId="{27784825-CF02-BE2A-648E-0395D6E79649}"/>
          </ac:spMkLst>
        </pc:spChg>
        <pc:spChg chg="mod">
          <ac:chgData name="Jimena Echeverria Rodriguez" userId="a5806343-3daa-452c-a298-4428b68e9cb9" providerId="ADAL" clId="{91069839-6E54-46F6-8466-5F48E9322166}" dt="2023-10-02T22:08:09.312" v="299"/>
          <ac:spMkLst>
            <pc:docMk/>
            <pc:sldMk cId="368489191" sldId="257"/>
            <ac:spMk id="4" creationId="{A3F65741-84DB-3D32-E44A-DE09DDAC8699}"/>
          </ac:spMkLst>
        </pc:spChg>
        <pc:grpChg chg="mod">
          <ac:chgData name="Jimena Echeverria Rodriguez" userId="a5806343-3daa-452c-a298-4428b68e9cb9" providerId="ADAL" clId="{91069839-6E54-46F6-8466-5F48E9322166}" dt="2023-10-02T20:27:08.675" v="185"/>
          <ac:grpSpMkLst>
            <pc:docMk/>
            <pc:sldMk cId="368489191" sldId="257"/>
            <ac:grpSpMk id="5" creationId="{68782C11-5BAD-5ED8-6A4D-E7BA48215332}"/>
          </ac:grpSpMkLst>
        </pc:grpChg>
      </pc:sldChg>
      <pc:sldChg chg="del">
        <pc:chgData name="Jimena Echeverria Rodriguez" userId="a5806343-3daa-452c-a298-4428b68e9cb9" providerId="ADAL" clId="{91069839-6E54-46F6-8466-5F48E9322166}" dt="2023-09-26T18:14:03.849" v="44" actId="2696"/>
        <pc:sldMkLst>
          <pc:docMk/>
          <pc:sldMk cId="1533783731" sldId="257"/>
        </pc:sldMkLst>
      </pc:sldChg>
      <pc:sldMasterChg chg="addSp delSp modSp mod">
        <pc:chgData name="Jimena Echeverria Rodriguez" userId="a5806343-3daa-452c-a298-4428b68e9cb9" providerId="ADAL" clId="{91069839-6E54-46F6-8466-5F48E9322166}" dt="2023-09-26T18:12:35.904" v="9" actId="14100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91069839-6E54-46F6-8466-5F48E9322166}" dt="2023-09-26T18:12:04.794" v="0" actId="478"/>
          <ac:picMkLst>
            <pc:docMk/>
            <pc:sldMasterMk cId="0" sldId="2147483648"/>
            <ac:picMk id="8" creationId="{F738A190-7E37-E95C-8DAD-AFD12842A999}"/>
          </ac:picMkLst>
        </pc:picChg>
        <pc:picChg chg="add mod">
          <ac:chgData name="Jimena Echeverria Rodriguez" userId="a5806343-3daa-452c-a298-4428b68e9cb9" providerId="ADAL" clId="{91069839-6E54-46F6-8466-5F48E9322166}" dt="2023-09-26T18:12:35.904" v="9" actId="14100"/>
          <ac:picMkLst>
            <pc:docMk/>
            <pc:sldMasterMk cId="0" sldId="2147483648"/>
            <ac:picMk id="9" creationId="{6D24BA4B-5BD1-1AE2-6F25-0A0B0C58CF7B}"/>
          </ac:picMkLst>
        </pc:picChg>
      </pc:sldMasterChg>
    </pc:docChg>
  </pc:docChgLst>
  <pc:docChgLst>
    <pc:chgData name="Jimena Echeverria Rodriguez" userId="a5806343-3daa-452c-a298-4428b68e9cb9" providerId="ADAL" clId="{E8557F47-775C-4A5E-975A-4AB4957CDA77}"/>
    <pc:docChg chg="modSld">
      <pc:chgData name="Jimena Echeverria Rodriguez" userId="a5806343-3daa-452c-a298-4428b68e9cb9" providerId="ADAL" clId="{E8557F47-775C-4A5E-975A-4AB4957CDA77}" dt="2022-04-21T18:53:10.384" v="0" actId="14100"/>
      <pc:docMkLst>
        <pc:docMk/>
      </pc:docMkLst>
      <pc:sldChg chg="modSp mod">
        <pc:chgData name="Jimena Echeverria Rodriguez" userId="a5806343-3daa-452c-a298-4428b68e9cb9" providerId="ADAL" clId="{E8557F47-775C-4A5E-975A-4AB4957CDA77}" dt="2022-04-21T18:53:10.384" v="0" actId="14100"/>
        <pc:sldMkLst>
          <pc:docMk/>
          <pc:sldMk cId="2190237860" sldId="257"/>
        </pc:sldMkLst>
        <pc:picChg chg="mod">
          <ac:chgData name="Jimena Echeverria Rodriguez" userId="a5806343-3daa-452c-a298-4428b68e9cb9" providerId="ADAL" clId="{E8557F47-775C-4A5E-975A-4AB4957CDA77}" dt="2022-04-21T18:53:10.384" v="0" actId="14100"/>
          <ac:picMkLst>
            <pc:docMk/>
            <pc:sldMk cId="2190237860" sldId="257"/>
            <ac:picMk id="8" creationId="{4D68E847-728D-4B5E-AEA3-F824E93604A5}"/>
          </ac:picMkLst>
        </pc:picChg>
      </pc:sldChg>
    </pc:docChg>
  </pc:docChgLst>
  <pc:docChgLst>
    <pc:chgData name="Jimena Echeverria Rodriguez" userId="a5806343-3daa-452c-a298-4428b68e9cb9" providerId="ADAL" clId="{00BB22AF-2117-4DBD-AFB5-7AD2D0D2ADA6}"/>
    <pc:docChg chg="custSel addSld modSld modMainMaster">
      <pc:chgData name="Jimena Echeverria Rodriguez" userId="a5806343-3daa-452c-a298-4428b68e9cb9" providerId="ADAL" clId="{00BB22AF-2117-4DBD-AFB5-7AD2D0D2ADA6}" dt="2024-01-04T16:34:27.633" v="224" actId="1076"/>
      <pc:docMkLst>
        <pc:docMk/>
      </pc:docMkLst>
      <pc:sldChg chg="addSp delSp modSp mod">
        <pc:chgData name="Jimena Echeverria Rodriguez" userId="a5806343-3daa-452c-a298-4428b68e9cb9" providerId="ADAL" clId="{00BB22AF-2117-4DBD-AFB5-7AD2D0D2ADA6}" dt="2024-01-04T16:31:13.249" v="139" actId="1076"/>
        <pc:sldMkLst>
          <pc:docMk/>
          <pc:sldMk cId="0" sldId="256"/>
        </pc:sldMkLst>
        <pc:spChg chg="del">
          <ac:chgData name="Jimena Echeverria Rodriguez" userId="a5806343-3daa-452c-a298-4428b68e9cb9" providerId="ADAL" clId="{00BB22AF-2117-4DBD-AFB5-7AD2D0D2ADA6}" dt="2024-01-04T16:26:41.310" v="9" actId="478"/>
          <ac:spMkLst>
            <pc:docMk/>
            <pc:sldMk cId="0" sldId="256"/>
            <ac:spMk id="3" creationId="{15B606FE-8F7A-6044-0664-396FE97F8797}"/>
          </ac:spMkLst>
        </pc:spChg>
        <pc:spChg chg="add mod">
          <ac:chgData name="Jimena Echeverria Rodriguez" userId="a5806343-3daa-452c-a298-4428b68e9cb9" providerId="ADAL" clId="{00BB22AF-2117-4DBD-AFB5-7AD2D0D2ADA6}" dt="2024-01-04T16:31:04.468" v="138" actId="164"/>
          <ac:spMkLst>
            <pc:docMk/>
            <pc:sldMk cId="0" sldId="256"/>
            <ac:spMk id="5" creationId="{D7A1CF17-C282-C7A9-C785-D60454550325}"/>
          </ac:spMkLst>
        </pc:spChg>
        <pc:spChg chg="add mod">
          <ac:chgData name="Jimena Echeverria Rodriguez" userId="a5806343-3daa-452c-a298-4428b68e9cb9" providerId="ADAL" clId="{00BB22AF-2117-4DBD-AFB5-7AD2D0D2ADA6}" dt="2024-01-04T16:31:04.468" v="138" actId="164"/>
          <ac:spMkLst>
            <pc:docMk/>
            <pc:sldMk cId="0" sldId="256"/>
            <ac:spMk id="7" creationId="{F517C12E-16E6-A89A-9572-9BE4CFB30137}"/>
          </ac:spMkLst>
        </pc:spChg>
        <pc:grpChg chg="add mod">
          <ac:chgData name="Jimena Echeverria Rodriguez" userId="a5806343-3daa-452c-a298-4428b68e9cb9" providerId="ADAL" clId="{00BB22AF-2117-4DBD-AFB5-7AD2D0D2ADA6}" dt="2024-01-04T16:31:13.249" v="139" actId="1076"/>
          <ac:grpSpMkLst>
            <pc:docMk/>
            <pc:sldMk cId="0" sldId="256"/>
            <ac:grpSpMk id="8" creationId="{1F4FA2D9-72DE-2559-491B-8BC9D9A23DA7}"/>
          </ac:grpSpMkLst>
        </pc:grpChg>
        <pc:graphicFrameChg chg="add del mod">
          <ac:chgData name="Jimena Echeverria Rodriguez" userId="a5806343-3daa-452c-a298-4428b68e9cb9" providerId="ADAL" clId="{00BB22AF-2117-4DBD-AFB5-7AD2D0D2ADA6}" dt="2024-01-04T16:27:24.335" v="11" actId="478"/>
          <ac:graphicFrameMkLst>
            <pc:docMk/>
            <pc:sldMk cId="0" sldId="256"/>
            <ac:graphicFrameMk id="2" creationId="{018E15D9-C0FF-84DD-2AAE-0B5CEF67BD3E}"/>
          </ac:graphicFrameMkLst>
        </pc:graphicFrameChg>
      </pc:sldChg>
      <pc:sldChg chg="modSp add mod">
        <pc:chgData name="Jimena Echeverria Rodriguez" userId="a5806343-3daa-452c-a298-4428b68e9cb9" providerId="ADAL" clId="{00BB22AF-2117-4DBD-AFB5-7AD2D0D2ADA6}" dt="2024-01-04T16:34:27.633" v="224" actId="1076"/>
        <pc:sldMkLst>
          <pc:docMk/>
          <pc:sldMk cId="3386878503" sldId="257"/>
        </pc:sldMkLst>
        <pc:spChg chg="mod">
          <ac:chgData name="Jimena Echeverria Rodriguez" userId="a5806343-3daa-452c-a298-4428b68e9cb9" providerId="ADAL" clId="{00BB22AF-2117-4DBD-AFB5-7AD2D0D2ADA6}" dt="2024-01-04T16:31:48.929" v="142"/>
          <ac:spMkLst>
            <pc:docMk/>
            <pc:sldMk cId="3386878503" sldId="257"/>
            <ac:spMk id="5" creationId="{D7A1CF17-C282-C7A9-C785-D60454550325}"/>
          </ac:spMkLst>
        </pc:spChg>
        <pc:spChg chg="mod">
          <ac:chgData name="Jimena Echeverria Rodriguez" userId="a5806343-3daa-452c-a298-4428b68e9cb9" providerId="ADAL" clId="{00BB22AF-2117-4DBD-AFB5-7AD2D0D2ADA6}" dt="2024-01-04T16:34:18.569" v="223"/>
          <ac:spMkLst>
            <pc:docMk/>
            <pc:sldMk cId="3386878503" sldId="257"/>
            <ac:spMk id="7" creationId="{F517C12E-16E6-A89A-9572-9BE4CFB30137}"/>
          </ac:spMkLst>
        </pc:spChg>
        <pc:grpChg chg="mod">
          <ac:chgData name="Jimena Echeverria Rodriguez" userId="a5806343-3daa-452c-a298-4428b68e9cb9" providerId="ADAL" clId="{00BB22AF-2117-4DBD-AFB5-7AD2D0D2ADA6}" dt="2024-01-04T16:34:27.633" v="224" actId="1076"/>
          <ac:grpSpMkLst>
            <pc:docMk/>
            <pc:sldMk cId="3386878503" sldId="257"/>
            <ac:grpSpMk id="8" creationId="{1F4FA2D9-72DE-2559-491B-8BC9D9A23DA7}"/>
          </ac:grpSpMkLst>
        </pc:grpChg>
      </pc:sldChg>
      <pc:sldMasterChg chg="addSp delSp modSp mod">
        <pc:chgData name="Jimena Echeverria Rodriguez" userId="a5806343-3daa-452c-a298-4428b68e9cb9" providerId="ADAL" clId="{00BB22AF-2117-4DBD-AFB5-7AD2D0D2ADA6}" dt="2024-01-04T16:26:35.076" v="8" actId="14100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00BB22AF-2117-4DBD-AFB5-7AD2D0D2ADA6}" dt="2024-01-04T16:26:09.451" v="0" actId="478"/>
          <ac:picMkLst>
            <pc:docMk/>
            <pc:sldMasterMk cId="0" sldId="2147483648"/>
            <ac:picMk id="8" creationId="{15030615-FE51-5F81-8090-263B9162B390}"/>
          </ac:picMkLst>
        </pc:picChg>
        <pc:picChg chg="add mod">
          <ac:chgData name="Jimena Echeverria Rodriguez" userId="a5806343-3daa-452c-a298-4428b68e9cb9" providerId="ADAL" clId="{00BB22AF-2117-4DBD-AFB5-7AD2D0D2ADA6}" dt="2024-01-04T16:26:35.076" v="8" actId="14100"/>
          <ac:picMkLst>
            <pc:docMk/>
            <pc:sldMasterMk cId="0" sldId="2147483648"/>
            <ac:picMk id="9" creationId="{3BF06113-E9A9-A1A1-06E5-48DBEE81DF28}"/>
          </ac:picMkLst>
        </pc:picChg>
      </pc:sldMasterChg>
    </pc:docChg>
  </pc:docChgLst>
  <pc:docChgLst>
    <pc:chgData name="Jimena Echeverria Rodriguez" userId="a5806343-3daa-452c-a298-4428b68e9cb9" providerId="ADAL" clId="{EF085846-63BB-47D1-9708-E74BD3581EAD}"/>
    <pc:docChg chg="undo custSel addSld modSld modMainMaster">
      <pc:chgData name="Jimena Echeverria Rodriguez" userId="a5806343-3daa-452c-a298-4428b68e9cb9" providerId="ADAL" clId="{EF085846-63BB-47D1-9708-E74BD3581EAD}" dt="2023-09-05T00:09:27.187" v="280"/>
      <pc:docMkLst>
        <pc:docMk/>
      </pc:docMkLst>
      <pc:sldChg chg="addSp delSp modSp mod">
        <pc:chgData name="Jimena Echeverria Rodriguez" userId="a5806343-3daa-452c-a298-4428b68e9cb9" providerId="ADAL" clId="{EF085846-63BB-47D1-9708-E74BD3581EAD}" dt="2023-09-05T00:05:25.196" v="155" actId="1076"/>
        <pc:sldMkLst>
          <pc:docMk/>
          <pc:sldMk cId="0" sldId="256"/>
        </pc:sldMkLst>
        <pc:spChg chg="del">
          <ac:chgData name="Jimena Echeverria Rodriguez" userId="a5806343-3daa-452c-a298-4428b68e9cb9" providerId="ADAL" clId="{EF085846-63BB-47D1-9708-E74BD3581EAD}" dt="2023-09-04T23:40:09.313" v="7" actId="478"/>
          <ac:spMkLst>
            <pc:docMk/>
            <pc:sldMk cId="0" sldId="256"/>
            <ac:spMk id="2" creationId="{FAB1E034-F41A-CA05-3E3E-818B12BD5842}"/>
          </ac:spMkLst>
        </pc:spChg>
        <pc:spChg chg="add mod">
          <ac:chgData name="Jimena Echeverria Rodriguez" userId="a5806343-3daa-452c-a298-4428b68e9cb9" providerId="ADAL" clId="{EF085846-63BB-47D1-9708-E74BD3581EAD}" dt="2023-09-05T00:05:22.957" v="154" actId="164"/>
          <ac:spMkLst>
            <pc:docMk/>
            <pc:sldMk cId="0" sldId="256"/>
            <ac:spMk id="4" creationId="{D45A4BA6-104D-3745-34DD-863ED36F199F}"/>
          </ac:spMkLst>
        </pc:spChg>
        <pc:spChg chg="add mod">
          <ac:chgData name="Jimena Echeverria Rodriguez" userId="a5806343-3daa-452c-a298-4428b68e9cb9" providerId="ADAL" clId="{EF085846-63BB-47D1-9708-E74BD3581EAD}" dt="2023-09-05T00:05:22.957" v="154" actId="164"/>
          <ac:spMkLst>
            <pc:docMk/>
            <pc:sldMk cId="0" sldId="256"/>
            <ac:spMk id="6" creationId="{2EBCDF33-06A8-AF23-00A1-ED480BCB53A5}"/>
          </ac:spMkLst>
        </pc:spChg>
        <pc:grpChg chg="add mod">
          <ac:chgData name="Jimena Echeverria Rodriguez" userId="a5806343-3daa-452c-a298-4428b68e9cb9" providerId="ADAL" clId="{EF085846-63BB-47D1-9708-E74BD3581EAD}" dt="2023-09-05T00:05:25.196" v="155" actId="1076"/>
          <ac:grpSpMkLst>
            <pc:docMk/>
            <pc:sldMk cId="0" sldId="256"/>
            <ac:grpSpMk id="9" creationId="{5E65F19C-37CA-D417-CAA0-DF5A1F7BFCB2}"/>
          </ac:grpSpMkLst>
        </pc:grpChg>
        <pc:picChg chg="add del">
          <ac:chgData name="Jimena Echeverria Rodriguez" userId="a5806343-3daa-452c-a298-4428b68e9cb9" providerId="ADAL" clId="{EF085846-63BB-47D1-9708-E74BD3581EAD}" dt="2023-09-05T00:03:25.775" v="85" actId="22"/>
          <ac:picMkLst>
            <pc:docMk/>
            <pc:sldMk cId="0" sldId="256"/>
            <ac:picMk id="8" creationId="{7E8368A4-8ECF-839A-7F33-001859026298}"/>
          </ac:picMkLst>
        </pc:picChg>
      </pc:sldChg>
      <pc:sldChg chg="addSp delSp modSp add mod">
        <pc:chgData name="Jimena Echeverria Rodriguez" userId="a5806343-3daa-452c-a298-4428b68e9cb9" providerId="ADAL" clId="{EF085846-63BB-47D1-9708-E74BD3581EAD}" dt="2023-09-05T00:09:27.187" v="280"/>
        <pc:sldMkLst>
          <pc:docMk/>
          <pc:sldMk cId="1533783731" sldId="257"/>
        </pc:sldMkLst>
        <pc:spChg chg="add mod">
          <ac:chgData name="Jimena Echeverria Rodriguez" userId="a5806343-3daa-452c-a298-4428b68e9cb9" providerId="ADAL" clId="{EF085846-63BB-47D1-9708-E74BD3581EAD}" dt="2023-09-05T00:09:27.187" v="280"/>
          <ac:spMkLst>
            <pc:docMk/>
            <pc:sldMk cId="1533783731" sldId="257"/>
            <ac:spMk id="3" creationId="{B19747E5-D526-1D23-3881-15D2602B0E22}"/>
          </ac:spMkLst>
        </pc:spChg>
        <pc:spChg chg="mod topLvl">
          <ac:chgData name="Jimena Echeverria Rodriguez" userId="a5806343-3daa-452c-a298-4428b68e9cb9" providerId="ADAL" clId="{EF085846-63BB-47D1-9708-E74BD3581EAD}" dt="2023-09-05T00:05:57.985" v="159"/>
          <ac:spMkLst>
            <pc:docMk/>
            <pc:sldMk cId="1533783731" sldId="257"/>
            <ac:spMk id="4" creationId="{D45A4BA6-104D-3745-34DD-863ED36F199F}"/>
          </ac:spMkLst>
        </pc:spChg>
        <pc:spChg chg="del mod topLvl">
          <ac:chgData name="Jimena Echeverria Rodriguez" userId="a5806343-3daa-452c-a298-4428b68e9cb9" providerId="ADAL" clId="{EF085846-63BB-47D1-9708-E74BD3581EAD}" dt="2023-09-05T00:07:06.417" v="167" actId="478"/>
          <ac:spMkLst>
            <pc:docMk/>
            <pc:sldMk cId="1533783731" sldId="257"/>
            <ac:spMk id="6" creationId="{2EBCDF33-06A8-AF23-00A1-ED480BCB53A5}"/>
          </ac:spMkLst>
        </pc:spChg>
        <pc:grpChg chg="del">
          <ac:chgData name="Jimena Echeverria Rodriguez" userId="a5806343-3daa-452c-a298-4428b68e9cb9" providerId="ADAL" clId="{EF085846-63BB-47D1-9708-E74BD3581EAD}" dt="2023-09-05T00:05:33.296" v="157" actId="165"/>
          <ac:grpSpMkLst>
            <pc:docMk/>
            <pc:sldMk cId="1533783731" sldId="257"/>
            <ac:grpSpMk id="9" creationId="{5E65F19C-37CA-D417-CAA0-DF5A1F7BFCB2}"/>
          </ac:grpSpMkLst>
        </pc:grpChg>
      </pc:sldChg>
      <pc:sldMasterChg chg="addSp delSp modSp mod">
        <pc:chgData name="Jimena Echeverria Rodriguez" userId="a5806343-3daa-452c-a298-4428b68e9cb9" providerId="ADAL" clId="{EF085846-63BB-47D1-9708-E74BD3581EAD}" dt="2023-08-22T17:01:35.571" v="6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EF085846-63BB-47D1-9708-E74BD3581EAD}" dt="2023-08-22T17:01:35.571" v="6" actId="14100"/>
          <ac:picMkLst>
            <pc:docMk/>
            <pc:sldMasterMk cId="0" sldId="2147483648"/>
            <ac:picMk id="8" creationId="{F738A190-7E37-E95C-8DAD-AFD12842A999}"/>
          </ac:picMkLst>
        </pc:picChg>
        <pc:picChg chg="del">
          <ac:chgData name="Jimena Echeverria Rodriguez" userId="a5806343-3daa-452c-a298-4428b68e9cb9" providerId="ADAL" clId="{EF085846-63BB-47D1-9708-E74BD3581EAD}" dt="2023-08-22T17:01:12.170" v="0" actId="478"/>
          <ac:picMkLst>
            <pc:docMk/>
            <pc:sldMasterMk cId="0" sldId="2147483648"/>
            <ac:picMk id="9" creationId="{EEB24030-374D-85F1-4ED2-408784B02A6C}"/>
          </ac:picMkLst>
        </pc:picChg>
      </pc:sldMasterChg>
    </pc:docChg>
  </pc:docChgLst>
  <pc:docChgLst>
    <pc:chgData name="Jimena Echeverria Rodriguez" userId="a5806343-3daa-452c-a298-4428b68e9cb9" providerId="ADAL" clId="{97605D99-324C-4DAA-A311-7D673DB977D1}"/>
    <pc:docChg chg="undo custSel addSld modSld modMainMaster">
      <pc:chgData name="Jimena Echeverria Rodriguez" userId="a5806343-3daa-452c-a298-4428b68e9cb9" providerId="ADAL" clId="{97605D99-324C-4DAA-A311-7D673DB977D1}" dt="2023-11-28T23:17:49.216" v="335"/>
      <pc:docMkLst>
        <pc:docMk/>
      </pc:docMkLst>
      <pc:sldChg chg="addSp delSp modSp mod">
        <pc:chgData name="Jimena Echeverria Rodriguez" userId="a5806343-3daa-452c-a298-4428b68e9cb9" providerId="ADAL" clId="{97605D99-324C-4DAA-A311-7D673DB977D1}" dt="2023-11-28T23:09:35.916" v="196" actId="1076"/>
        <pc:sldMkLst>
          <pc:docMk/>
          <pc:sldMk cId="0" sldId="256"/>
        </pc:sldMkLst>
        <pc:spChg chg="mod">
          <ac:chgData name="Jimena Echeverria Rodriguez" userId="a5806343-3daa-452c-a298-4428b68e9cb9" providerId="ADAL" clId="{97605D99-324C-4DAA-A311-7D673DB977D1}" dt="2023-11-28T23:09:32.228" v="195" actId="164"/>
          <ac:spMkLst>
            <pc:docMk/>
            <pc:sldMk cId="0" sldId="256"/>
            <ac:spMk id="2" creationId="{27784825-CF02-BE2A-648E-0395D6E79649}"/>
          </ac:spMkLst>
        </pc:spChg>
        <pc:spChg chg="add del mod">
          <ac:chgData name="Jimena Echeverria Rodriguez" userId="a5806343-3daa-452c-a298-4428b68e9cb9" providerId="ADAL" clId="{97605D99-324C-4DAA-A311-7D673DB977D1}" dt="2023-11-28T23:04:14.119" v="26" actId="478"/>
          <ac:spMkLst>
            <pc:docMk/>
            <pc:sldMk cId="0" sldId="256"/>
            <ac:spMk id="4" creationId="{D503B1B9-8862-034B-EF8A-E09894455961}"/>
          </ac:spMkLst>
        </pc:spChg>
        <pc:spChg chg="add mod">
          <ac:chgData name="Jimena Echeverria Rodriguez" userId="a5806343-3daa-452c-a298-4428b68e9cb9" providerId="ADAL" clId="{97605D99-324C-4DAA-A311-7D673DB977D1}" dt="2023-11-28T23:09:32.228" v="195" actId="164"/>
          <ac:spMkLst>
            <pc:docMk/>
            <pc:sldMk cId="0" sldId="256"/>
            <ac:spMk id="6" creationId="{06692EF9-6C94-88B5-556E-671CC9F8F584}"/>
          </ac:spMkLst>
        </pc:spChg>
        <pc:grpChg chg="add mod">
          <ac:chgData name="Jimena Echeverria Rodriguez" userId="a5806343-3daa-452c-a298-4428b68e9cb9" providerId="ADAL" clId="{97605D99-324C-4DAA-A311-7D673DB977D1}" dt="2023-11-28T23:09:35.916" v="196" actId="1076"/>
          <ac:grpSpMkLst>
            <pc:docMk/>
            <pc:sldMk cId="0" sldId="256"/>
            <ac:grpSpMk id="7" creationId="{F65E3CD3-6641-2E6C-AFD7-A348DA76999E}"/>
          </ac:grpSpMkLst>
        </pc:grpChg>
        <pc:graphicFrameChg chg="add del mod modGraphic">
          <ac:chgData name="Jimena Echeverria Rodriguez" userId="a5806343-3daa-452c-a298-4428b68e9cb9" providerId="ADAL" clId="{97605D99-324C-4DAA-A311-7D673DB977D1}" dt="2023-11-28T23:04:27.399" v="28" actId="478"/>
          <ac:graphicFrameMkLst>
            <pc:docMk/>
            <pc:sldMk cId="0" sldId="256"/>
            <ac:graphicFrameMk id="3" creationId="{12FDF349-6662-3606-5B4F-178C5601D5EE}"/>
          </ac:graphicFrameMkLst>
        </pc:graphicFrameChg>
      </pc:sldChg>
      <pc:sldChg chg="modSp add mod">
        <pc:chgData name="Jimena Echeverria Rodriguez" userId="a5806343-3daa-452c-a298-4428b68e9cb9" providerId="ADAL" clId="{97605D99-324C-4DAA-A311-7D673DB977D1}" dt="2023-11-28T23:17:49.216" v="335"/>
        <pc:sldMkLst>
          <pc:docMk/>
          <pc:sldMk cId="1955966943" sldId="257"/>
        </pc:sldMkLst>
        <pc:spChg chg="mod">
          <ac:chgData name="Jimena Echeverria Rodriguez" userId="a5806343-3daa-452c-a298-4428b68e9cb9" providerId="ADAL" clId="{97605D99-324C-4DAA-A311-7D673DB977D1}" dt="2023-11-28T23:10:10.950" v="199"/>
          <ac:spMkLst>
            <pc:docMk/>
            <pc:sldMk cId="1955966943" sldId="257"/>
            <ac:spMk id="2" creationId="{27784825-CF02-BE2A-648E-0395D6E79649}"/>
          </ac:spMkLst>
        </pc:spChg>
        <pc:spChg chg="mod">
          <ac:chgData name="Jimena Echeverria Rodriguez" userId="a5806343-3daa-452c-a298-4428b68e9cb9" providerId="ADAL" clId="{97605D99-324C-4DAA-A311-7D673DB977D1}" dt="2023-11-28T23:17:49.216" v="335"/>
          <ac:spMkLst>
            <pc:docMk/>
            <pc:sldMk cId="1955966943" sldId="257"/>
            <ac:spMk id="6" creationId="{06692EF9-6C94-88B5-556E-671CC9F8F584}"/>
          </ac:spMkLst>
        </pc:spChg>
      </pc:sldChg>
      <pc:sldMasterChg chg="addSp delSp modSp mod">
        <pc:chgData name="Jimena Echeverria Rodriguez" userId="a5806343-3daa-452c-a298-4428b68e9cb9" providerId="ADAL" clId="{97605D99-324C-4DAA-A311-7D673DB977D1}" dt="2023-11-28T19:40:18.923" v="8" actId="14100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97605D99-324C-4DAA-A311-7D673DB977D1}" dt="2023-11-28T19:39:45.487" v="0" actId="478"/>
          <ac:picMkLst>
            <pc:docMk/>
            <pc:sldMasterMk cId="0" sldId="2147483648"/>
            <ac:picMk id="8" creationId="{782567BD-B824-859A-B93C-C5C4B2C48DF8}"/>
          </ac:picMkLst>
        </pc:picChg>
        <pc:picChg chg="add mod">
          <ac:chgData name="Jimena Echeverria Rodriguez" userId="a5806343-3daa-452c-a298-4428b68e9cb9" providerId="ADAL" clId="{97605D99-324C-4DAA-A311-7D673DB977D1}" dt="2023-11-28T19:40:18.923" v="8" actId="14100"/>
          <ac:picMkLst>
            <pc:docMk/>
            <pc:sldMasterMk cId="0" sldId="2147483648"/>
            <ac:picMk id="9" creationId="{FC96DCB0-5CE5-BB0C-A2E0-7AEBEE5F83CE}"/>
          </ac:picMkLst>
        </pc:picChg>
      </pc:sldMasterChg>
    </pc:docChg>
  </pc:docChgLst>
  <pc:docChgLst>
    <pc:chgData name="Jimena Echeverria Rodriguez" userId="a5806343-3daa-452c-a298-4428b68e9cb9" providerId="ADAL" clId="{70871B03-B6B5-4745-BFCA-AD0BC47BA908}"/>
    <pc:docChg chg="undo custSel addSld delSld modSld modMainMaster">
      <pc:chgData name="Jimena Echeverria Rodriguez" userId="a5806343-3daa-452c-a298-4428b68e9cb9" providerId="ADAL" clId="{70871B03-B6B5-4745-BFCA-AD0BC47BA908}" dt="2023-06-27T19:24:52.708" v="298" actId="1076"/>
      <pc:docMkLst>
        <pc:docMk/>
      </pc:docMkLst>
      <pc:sldChg chg="addSp delSp modSp mod">
        <pc:chgData name="Jimena Echeverria Rodriguez" userId="a5806343-3daa-452c-a298-4428b68e9cb9" providerId="ADAL" clId="{70871B03-B6B5-4745-BFCA-AD0BC47BA908}" dt="2023-06-27T19:24:52.708" v="298" actId="1076"/>
        <pc:sldMkLst>
          <pc:docMk/>
          <pc:sldMk cId="0" sldId="256"/>
        </pc:sldMkLst>
        <pc:spChg chg="add mod">
          <ac:chgData name="Jimena Echeverria Rodriguez" userId="a5806343-3daa-452c-a298-4428b68e9cb9" providerId="ADAL" clId="{70871B03-B6B5-4745-BFCA-AD0BC47BA908}" dt="2023-06-27T19:18:37.743" v="168" actId="164"/>
          <ac:spMkLst>
            <pc:docMk/>
            <pc:sldMk cId="0" sldId="256"/>
            <ac:spMk id="2" creationId="{FAB1E034-F41A-CA05-3E3E-818B12BD5842}"/>
          </ac:spMkLst>
        </pc:spChg>
        <pc:spChg chg="add mod">
          <ac:chgData name="Jimena Echeverria Rodriguez" userId="a5806343-3daa-452c-a298-4428b68e9cb9" providerId="ADAL" clId="{70871B03-B6B5-4745-BFCA-AD0BC47BA908}" dt="2023-06-27T19:18:37.743" v="168" actId="164"/>
          <ac:spMkLst>
            <pc:docMk/>
            <pc:sldMk cId="0" sldId="256"/>
            <ac:spMk id="4" creationId="{AA79AEF6-FA90-F8D7-E15F-D33225478A16}"/>
          </ac:spMkLst>
        </pc:spChg>
        <pc:grpChg chg="add mod">
          <ac:chgData name="Jimena Echeverria Rodriguez" userId="a5806343-3daa-452c-a298-4428b68e9cb9" providerId="ADAL" clId="{70871B03-B6B5-4745-BFCA-AD0BC47BA908}" dt="2023-06-27T19:24:52.708" v="298" actId="1076"/>
          <ac:grpSpMkLst>
            <pc:docMk/>
            <pc:sldMk cId="0" sldId="256"/>
            <ac:grpSpMk id="5" creationId="{53380A4F-8DE1-53B4-9387-AD0593171D06}"/>
          </ac:grpSpMkLst>
        </pc:grpChg>
        <pc:grpChg chg="del">
          <ac:chgData name="Jimena Echeverria Rodriguez" userId="a5806343-3daa-452c-a298-4428b68e9cb9" providerId="ADAL" clId="{70871B03-B6B5-4745-BFCA-AD0BC47BA908}" dt="2023-06-27T16:01:13.110" v="7" actId="478"/>
          <ac:grpSpMkLst>
            <pc:docMk/>
            <pc:sldMk cId="0" sldId="256"/>
            <ac:grpSpMk id="5" creationId="{B55A8E94-6B5B-6CB4-395F-CBBC53FE8463}"/>
          </ac:grpSpMkLst>
        </pc:grpChg>
      </pc:sldChg>
      <pc:sldChg chg="addSp delSp modSp add mod">
        <pc:chgData name="Jimena Echeverria Rodriguez" userId="a5806343-3daa-452c-a298-4428b68e9cb9" providerId="ADAL" clId="{70871B03-B6B5-4745-BFCA-AD0BC47BA908}" dt="2023-06-27T19:24:46.212" v="297" actId="1076"/>
        <pc:sldMkLst>
          <pc:docMk/>
          <pc:sldMk cId="3539254917" sldId="257"/>
        </pc:sldMkLst>
        <pc:spChg chg="mod topLvl">
          <ac:chgData name="Jimena Echeverria Rodriguez" userId="a5806343-3daa-452c-a298-4428b68e9cb9" providerId="ADAL" clId="{70871B03-B6B5-4745-BFCA-AD0BC47BA908}" dt="2023-06-27T19:24:38.826" v="296" actId="164"/>
          <ac:spMkLst>
            <pc:docMk/>
            <pc:sldMk cId="3539254917" sldId="257"/>
            <ac:spMk id="2" creationId="{FAB1E034-F41A-CA05-3E3E-818B12BD5842}"/>
          </ac:spMkLst>
        </pc:spChg>
        <pc:spChg chg="mod topLvl">
          <ac:chgData name="Jimena Echeverria Rodriguez" userId="a5806343-3daa-452c-a298-4428b68e9cb9" providerId="ADAL" clId="{70871B03-B6B5-4745-BFCA-AD0BC47BA908}" dt="2023-06-27T19:24:38.826" v="296" actId="164"/>
          <ac:spMkLst>
            <pc:docMk/>
            <pc:sldMk cId="3539254917" sldId="257"/>
            <ac:spMk id="4" creationId="{AA79AEF6-FA90-F8D7-E15F-D33225478A16}"/>
          </ac:spMkLst>
        </pc:spChg>
        <pc:spChg chg="add del">
          <ac:chgData name="Jimena Echeverria Rodriguez" userId="a5806343-3daa-452c-a298-4428b68e9cb9" providerId="ADAL" clId="{70871B03-B6B5-4745-BFCA-AD0BC47BA908}" dt="2023-06-27T19:20:15.963" v="176" actId="22"/>
          <ac:spMkLst>
            <pc:docMk/>
            <pc:sldMk cId="3539254917" sldId="257"/>
            <ac:spMk id="6" creationId="{F301CD5E-7BE8-8653-CB20-C13E4DC85CF1}"/>
          </ac:spMkLst>
        </pc:spChg>
        <pc:grpChg chg="del mod">
          <ac:chgData name="Jimena Echeverria Rodriguez" userId="a5806343-3daa-452c-a298-4428b68e9cb9" providerId="ADAL" clId="{70871B03-B6B5-4745-BFCA-AD0BC47BA908}" dt="2023-06-27T19:20:29.795" v="180" actId="165"/>
          <ac:grpSpMkLst>
            <pc:docMk/>
            <pc:sldMk cId="3539254917" sldId="257"/>
            <ac:grpSpMk id="5" creationId="{53380A4F-8DE1-53B4-9387-AD0593171D06}"/>
          </ac:grpSpMkLst>
        </pc:grpChg>
        <pc:grpChg chg="add del mod">
          <ac:chgData name="Jimena Echeverria Rodriguez" userId="a5806343-3daa-452c-a298-4428b68e9cb9" providerId="ADAL" clId="{70871B03-B6B5-4745-BFCA-AD0BC47BA908}" dt="2023-06-27T19:24:15.940" v="293" actId="165"/>
          <ac:grpSpMkLst>
            <pc:docMk/>
            <pc:sldMk cId="3539254917" sldId="257"/>
            <ac:grpSpMk id="7" creationId="{18C46AC3-6EA4-9041-A6BC-E8FFA5BA08D8}"/>
          </ac:grpSpMkLst>
        </pc:grpChg>
        <pc:grpChg chg="add mod">
          <ac:chgData name="Jimena Echeverria Rodriguez" userId="a5806343-3daa-452c-a298-4428b68e9cb9" providerId="ADAL" clId="{70871B03-B6B5-4745-BFCA-AD0BC47BA908}" dt="2023-06-27T19:24:46.212" v="297" actId="1076"/>
          <ac:grpSpMkLst>
            <pc:docMk/>
            <pc:sldMk cId="3539254917" sldId="257"/>
            <ac:grpSpMk id="8" creationId="{2DC444C5-C116-6EE9-5B42-2BBA86896D30}"/>
          </ac:grpSpMkLst>
        </pc:grpChg>
      </pc:sldChg>
      <pc:sldChg chg="delSp del mod">
        <pc:chgData name="Jimena Echeverria Rodriguez" userId="a5806343-3daa-452c-a298-4428b68e9cb9" providerId="ADAL" clId="{70871B03-B6B5-4745-BFCA-AD0BC47BA908}" dt="2023-06-27T16:01:19.624" v="9" actId="2696"/>
        <pc:sldMkLst>
          <pc:docMk/>
          <pc:sldMk cId="3857569596" sldId="257"/>
        </pc:sldMkLst>
        <pc:grpChg chg="del">
          <ac:chgData name="Jimena Echeverria Rodriguez" userId="a5806343-3daa-452c-a298-4428b68e9cb9" providerId="ADAL" clId="{70871B03-B6B5-4745-BFCA-AD0BC47BA908}" dt="2023-06-27T16:01:15.988" v="8" actId="478"/>
          <ac:grpSpMkLst>
            <pc:docMk/>
            <pc:sldMk cId="3857569596" sldId="257"/>
            <ac:grpSpMk id="5" creationId="{B55A8E94-6B5B-6CB4-395F-CBBC53FE8463}"/>
          </ac:grpSpMkLst>
        </pc:grpChg>
      </pc:sldChg>
      <pc:sldMasterChg chg="addSp delSp modSp mod">
        <pc:chgData name="Jimena Echeverria Rodriguez" userId="a5806343-3daa-452c-a298-4428b68e9cb9" providerId="ADAL" clId="{70871B03-B6B5-4745-BFCA-AD0BC47BA908}" dt="2023-06-27T16:00:46.378" v="6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70871B03-B6B5-4745-BFCA-AD0BC47BA908}" dt="2023-06-27T16:00:46.378" v="6" actId="14100"/>
          <ac:picMkLst>
            <pc:docMk/>
            <pc:sldMasterMk cId="0" sldId="2147483648"/>
            <ac:picMk id="8" creationId="{C02BA9EC-B81A-41B5-759E-FFD6D267681C}"/>
          </ac:picMkLst>
        </pc:picChg>
        <pc:picChg chg="del">
          <ac:chgData name="Jimena Echeverria Rodriguez" userId="a5806343-3daa-452c-a298-4428b68e9cb9" providerId="ADAL" clId="{70871B03-B6B5-4745-BFCA-AD0BC47BA908}" dt="2023-06-27T15:59:31.221" v="0" actId="478"/>
          <ac:picMkLst>
            <pc:docMk/>
            <pc:sldMasterMk cId="0" sldId="2147483648"/>
            <ac:picMk id="9" creationId="{206F8E65-F325-A88B-7EC9-7B9B03BFE077}"/>
          </ac:picMkLst>
        </pc:picChg>
      </pc:sldMasterChg>
    </pc:docChg>
  </pc:docChgLst>
  <pc:docChgLst>
    <pc:chgData name="Jimena Echeverria Rodriguez" userId="a5806343-3daa-452c-a298-4428b68e9cb9" providerId="ADAL" clId="{B3BA5630-4E30-48EB-A0C7-B8E59E72C3F1}"/>
    <pc:docChg chg="undo custSel addSld delSld modSld modMainMaster">
      <pc:chgData name="Jimena Echeverria Rodriguez" userId="a5806343-3daa-452c-a298-4428b68e9cb9" providerId="ADAL" clId="{B3BA5630-4E30-48EB-A0C7-B8E59E72C3F1}" dt="2023-02-28T18:40:42.854" v="1606" actId="1076"/>
      <pc:docMkLst>
        <pc:docMk/>
      </pc:docMkLst>
      <pc:sldChg chg="addSp delSp modSp mod">
        <pc:chgData name="Jimena Echeverria Rodriguez" userId="a5806343-3daa-452c-a298-4428b68e9cb9" providerId="ADAL" clId="{B3BA5630-4E30-48EB-A0C7-B8E59E72C3F1}" dt="2023-02-28T18:31:39.571" v="820" actId="113"/>
        <pc:sldMkLst>
          <pc:docMk/>
          <pc:sldMk cId="0" sldId="256"/>
        </pc:sldMkLst>
        <pc:spChg chg="add del mod">
          <ac:chgData name="Jimena Echeverria Rodriguez" userId="a5806343-3daa-452c-a298-4428b68e9cb9" providerId="ADAL" clId="{B3BA5630-4E30-48EB-A0C7-B8E59E72C3F1}" dt="2023-02-28T18:31:39.571" v="820" actId="113"/>
          <ac:spMkLst>
            <pc:docMk/>
            <pc:sldMk cId="0" sldId="256"/>
            <ac:spMk id="2" creationId="{265B3542-535D-5161-82B2-FAAFF041A6FB}"/>
          </ac:spMkLst>
        </pc:spChg>
        <pc:spChg chg="del">
          <ac:chgData name="Jimena Echeverria Rodriguez" userId="a5806343-3daa-452c-a298-4428b68e9cb9" providerId="ADAL" clId="{B3BA5630-4E30-48EB-A0C7-B8E59E72C3F1}" dt="2023-02-28T17:44:13.644" v="0" actId="478"/>
          <ac:spMkLst>
            <pc:docMk/>
            <pc:sldMk cId="0" sldId="256"/>
            <ac:spMk id="3" creationId="{79025658-9C94-B582-3587-419E66725220}"/>
          </ac:spMkLst>
        </pc:spChg>
      </pc:sldChg>
      <pc:sldChg chg="modSp add mod">
        <pc:chgData name="Jimena Echeverria Rodriguez" userId="a5806343-3daa-452c-a298-4428b68e9cb9" providerId="ADAL" clId="{B3BA5630-4E30-48EB-A0C7-B8E59E72C3F1}" dt="2023-02-28T18:40:42.854" v="1606" actId="1076"/>
        <pc:sldMkLst>
          <pc:docMk/>
          <pc:sldMk cId="1139120107" sldId="257"/>
        </pc:sldMkLst>
        <pc:spChg chg="mod">
          <ac:chgData name="Jimena Echeverria Rodriguez" userId="a5806343-3daa-452c-a298-4428b68e9cb9" providerId="ADAL" clId="{B3BA5630-4E30-48EB-A0C7-B8E59E72C3F1}" dt="2023-02-28T18:40:42.854" v="1606" actId="1076"/>
          <ac:spMkLst>
            <pc:docMk/>
            <pc:sldMk cId="1139120107" sldId="257"/>
            <ac:spMk id="2" creationId="{265B3542-535D-5161-82B2-FAAFF041A6FB}"/>
          </ac:spMkLst>
        </pc:spChg>
      </pc:sldChg>
      <pc:sldChg chg="delSp del mod">
        <pc:chgData name="Jimena Echeverria Rodriguez" userId="a5806343-3daa-452c-a298-4428b68e9cb9" providerId="ADAL" clId="{B3BA5630-4E30-48EB-A0C7-B8E59E72C3F1}" dt="2023-02-28T17:48:20.778" v="34" actId="2696"/>
        <pc:sldMkLst>
          <pc:docMk/>
          <pc:sldMk cId="4242053033" sldId="257"/>
        </pc:sldMkLst>
        <pc:spChg chg="del">
          <ac:chgData name="Jimena Echeverria Rodriguez" userId="a5806343-3daa-452c-a298-4428b68e9cb9" providerId="ADAL" clId="{B3BA5630-4E30-48EB-A0C7-B8E59E72C3F1}" dt="2023-02-28T17:44:17.194" v="1" actId="478"/>
          <ac:spMkLst>
            <pc:docMk/>
            <pc:sldMk cId="4242053033" sldId="257"/>
            <ac:spMk id="3" creationId="{79025658-9C94-B582-3587-419E66725220}"/>
          </ac:spMkLst>
        </pc:spChg>
      </pc:sldChg>
      <pc:sldMasterChg chg="addSp delSp modSp mod">
        <pc:chgData name="Jimena Echeverria Rodriguez" userId="a5806343-3daa-452c-a298-4428b68e9cb9" providerId="ADAL" clId="{B3BA5630-4E30-48EB-A0C7-B8E59E72C3F1}" dt="2023-02-28T17:44:57.450" v="8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B3BA5630-4E30-48EB-A0C7-B8E59E72C3F1}" dt="2023-02-28T17:44:57.450" v="8" actId="14100"/>
          <ac:picMkLst>
            <pc:docMk/>
            <pc:sldMasterMk cId="0" sldId="2147483648"/>
            <ac:picMk id="8" creationId="{AD91296D-AD51-DA8D-5699-5F0CDF2CDECA}"/>
          </ac:picMkLst>
        </pc:picChg>
        <pc:picChg chg="del">
          <ac:chgData name="Jimena Echeverria Rodriguez" userId="a5806343-3daa-452c-a298-4428b68e9cb9" providerId="ADAL" clId="{B3BA5630-4E30-48EB-A0C7-B8E59E72C3F1}" dt="2023-02-28T17:44:34.674" v="2" actId="478"/>
          <ac:picMkLst>
            <pc:docMk/>
            <pc:sldMasterMk cId="0" sldId="2147483648"/>
            <ac:picMk id="9" creationId="{0C55B5EF-7550-8D62-6421-1BDA45126567}"/>
          </ac:picMkLst>
        </pc:picChg>
      </pc:sldMasterChg>
    </pc:docChg>
  </pc:docChgLst>
  <pc:docChgLst>
    <pc:chgData name="Jimena Echeverria Rodriguez" userId="a5806343-3daa-452c-a298-4428b68e9cb9" providerId="ADAL" clId="{977C53DB-DF55-4CC6-8EFE-95871C7D0639}"/>
    <pc:docChg chg="undo custSel addSld delSld modSld modMainMaster">
      <pc:chgData name="Jimena Echeverria Rodriguez" userId="a5806343-3daa-452c-a298-4428b68e9cb9" providerId="ADAL" clId="{977C53DB-DF55-4CC6-8EFE-95871C7D0639}" dt="2024-01-29T22:40:44.279" v="726" actId="20577"/>
      <pc:docMkLst>
        <pc:docMk/>
      </pc:docMkLst>
      <pc:sldChg chg="addSp delSp modSp mod">
        <pc:chgData name="Jimena Echeverria Rodriguez" userId="a5806343-3daa-452c-a298-4428b68e9cb9" providerId="ADAL" clId="{977C53DB-DF55-4CC6-8EFE-95871C7D0639}" dt="2024-01-29T22:38:01.824" v="450" actId="20577"/>
        <pc:sldMkLst>
          <pc:docMk/>
          <pc:sldMk cId="0" sldId="256"/>
        </pc:sldMkLst>
        <pc:spChg chg="add del mod">
          <ac:chgData name="Jimena Echeverria Rodriguez" userId="a5806343-3daa-452c-a298-4428b68e9cb9" providerId="ADAL" clId="{977C53DB-DF55-4CC6-8EFE-95871C7D0639}" dt="2024-01-29T22:34:25.457" v="57" actId="478"/>
          <ac:spMkLst>
            <pc:docMk/>
            <pc:sldMk cId="0" sldId="256"/>
            <ac:spMk id="4" creationId="{C35ED363-6B15-F09B-13B5-42AA2656B1B4}"/>
          </ac:spMkLst>
        </pc:spChg>
        <pc:spChg chg="mod topLvl">
          <ac:chgData name="Jimena Echeverria Rodriguez" userId="a5806343-3daa-452c-a298-4428b68e9cb9" providerId="ADAL" clId="{977C53DB-DF55-4CC6-8EFE-95871C7D0639}" dt="2024-01-29T22:36:13.537" v="126" actId="255"/>
          <ac:spMkLst>
            <pc:docMk/>
            <pc:sldMk cId="0" sldId="256"/>
            <ac:spMk id="5" creationId="{D7A1CF17-C282-C7A9-C785-D60454550325}"/>
          </ac:spMkLst>
        </pc:spChg>
        <pc:spChg chg="mod topLvl">
          <ac:chgData name="Jimena Echeverria Rodriguez" userId="a5806343-3daa-452c-a298-4428b68e9cb9" providerId="ADAL" clId="{977C53DB-DF55-4CC6-8EFE-95871C7D0639}" dt="2024-01-29T22:38:01.824" v="450" actId="20577"/>
          <ac:spMkLst>
            <pc:docMk/>
            <pc:sldMk cId="0" sldId="256"/>
            <ac:spMk id="7" creationId="{F517C12E-16E6-A89A-9572-9BE4CFB30137}"/>
          </ac:spMkLst>
        </pc:spChg>
        <pc:grpChg chg="add mod">
          <ac:chgData name="Jimena Echeverria Rodriguez" userId="a5806343-3daa-452c-a298-4428b68e9cb9" providerId="ADAL" clId="{977C53DB-DF55-4CC6-8EFE-95871C7D0639}" dt="2024-01-29T22:36:44.278" v="130" actId="1076"/>
          <ac:grpSpMkLst>
            <pc:docMk/>
            <pc:sldMk cId="0" sldId="256"/>
            <ac:grpSpMk id="2" creationId="{6F818035-28AC-18CC-599A-236B4F695E54}"/>
          </ac:grpSpMkLst>
        </pc:grpChg>
        <pc:grpChg chg="del mod">
          <ac:chgData name="Jimena Echeverria Rodriguez" userId="a5806343-3daa-452c-a298-4428b68e9cb9" providerId="ADAL" clId="{977C53DB-DF55-4CC6-8EFE-95871C7D0639}" dt="2024-01-29T22:31:43.695" v="13" actId="165"/>
          <ac:grpSpMkLst>
            <pc:docMk/>
            <pc:sldMk cId="0" sldId="256"/>
            <ac:grpSpMk id="8" creationId="{1F4FA2D9-72DE-2559-491B-8BC9D9A23DA7}"/>
          </ac:grpSpMkLst>
        </pc:grpChg>
        <pc:picChg chg="add del">
          <ac:chgData name="Jimena Echeverria Rodriguez" userId="a5806343-3daa-452c-a298-4428b68e9cb9" providerId="ADAL" clId="{977C53DB-DF55-4CC6-8EFE-95871C7D0639}" dt="2024-01-29T22:34:14.663" v="53"/>
          <ac:picMkLst>
            <pc:docMk/>
            <pc:sldMk cId="0" sldId="256"/>
            <ac:picMk id="3" creationId="{C4282E3B-EDDB-88BB-AF0F-0E31B8B94135}"/>
          </ac:picMkLst>
        </pc:picChg>
      </pc:sldChg>
      <pc:sldChg chg="del">
        <pc:chgData name="Jimena Echeverria Rodriguez" userId="a5806343-3daa-452c-a298-4428b68e9cb9" providerId="ADAL" clId="{977C53DB-DF55-4CC6-8EFE-95871C7D0639}" dt="2024-01-29T22:38:18.248" v="451" actId="2696"/>
        <pc:sldMkLst>
          <pc:docMk/>
          <pc:sldMk cId="3386878503" sldId="257"/>
        </pc:sldMkLst>
      </pc:sldChg>
      <pc:sldChg chg="addSp delSp modSp add mod">
        <pc:chgData name="Jimena Echeverria Rodriguez" userId="a5806343-3daa-452c-a298-4428b68e9cb9" providerId="ADAL" clId="{977C53DB-DF55-4CC6-8EFE-95871C7D0639}" dt="2024-01-29T22:40:44.279" v="726" actId="20577"/>
        <pc:sldMkLst>
          <pc:docMk/>
          <pc:sldMk cId="3388223921" sldId="257"/>
        </pc:sldMkLst>
        <pc:spChg chg="add del">
          <ac:chgData name="Jimena Echeverria Rodriguez" userId="a5806343-3daa-452c-a298-4428b68e9cb9" providerId="ADAL" clId="{977C53DB-DF55-4CC6-8EFE-95871C7D0639}" dt="2024-01-29T22:39:11.122" v="460" actId="22"/>
          <ac:spMkLst>
            <pc:docMk/>
            <pc:sldMk cId="3388223921" sldId="257"/>
            <ac:spMk id="4" creationId="{CAAA5726-EF08-AF05-04A7-96DC5E816CB4}"/>
          </ac:spMkLst>
        </pc:spChg>
        <pc:spChg chg="mod">
          <ac:chgData name="Jimena Echeverria Rodriguez" userId="a5806343-3daa-452c-a298-4428b68e9cb9" providerId="ADAL" clId="{977C53DB-DF55-4CC6-8EFE-95871C7D0639}" dt="2024-01-29T22:38:37.836" v="454"/>
          <ac:spMkLst>
            <pc:docMk/>
            <pc:sldMk cId="3388223921" sldId="257"/>
            <ac:spMk id="5" creationId="{D7A1CF17-C282-C7A9-C785-D60454550325}"/>
          </ac:spMkLst>
        </pc:spChg>
        <pc:spChg chg="mod">
          <ac:chgData name="Jimena Echeverria Rodriguez" userId="a5806343-3daa-452c-a298-4428b68e9cb9" providerId="ADAL" clId="{977C53DB-DF55-4CC6-8EFE-95871C7D0639}" dt="2024-01-29T22:40:44.279" v="726" actId="20577"/>
          <ac:spMkLst>
            <pc:docMk/>
            <pc:sldMk cId="3388223921" sldId="257"/>
            <ac:spMk id="7" creationId="{F517C12E-16E6-A89A-9572-9BE4CFB30137}"/>
          </ac:spMkLst>
        </pc:spChg>
      </pc:sldChg>
      <pc:sldMasterChg chg="addSp delSp modSp mod">
        <pc:chgData name="Jimena Echeverria Rodriguez" userId="a5806343-3daa-452c-a298-4428b68e9cb9" providerId="ADAL" clId="{977C53DB-DF55-4CC6-8EFE-95871C7D0639}" dt="2024-01-29T22:24:55.161" v="8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977C53DB-DF55-4CC6-8EFE-95871C7D0639}" dt="2024-01-29T22:24:55.161" v="8" actId="14100"/>
          <ac:picMkLst>
            <pc:docMk/>
            <pc:sldMasterMk cId="0" sldId="2147483648"/>
            <ac:picMk id="8" creationId="{3AA006E6-7138-BDC0-606E-93E5C8A70987}"/>
          </ac:picMkLst>
        </pc:picChg>
        <pc:picChg chg="del">
          <ac:chgData name="Jimena Echeverria Rodriguez" userId="a5806343-3daa-452c-a298-4428b68e9cb9" providerId="ADAL" clId="{977C53DB-DF55-4CC6-8EFE-95871C7D0639}" dt="2024-01-29T22:24:25.644" v="0" actId="478"/>
          <ac:picMkLst>
            <pc:docMk/>
            <pc:sldMasterMk cId="0" sldId="2147483648"/>
            <ac:picMk id="9" creationId="{3BF06113-E9A9-A1A1-06E5-48DBEE81DF28}"/>
          </ac:picMkLst>
        </pc:picChg>
      </pc:sldMasterChg>
    </pc:docChg>
  </pc:docChgLst>
  <pc:docChgLst>
    <pc:chgData name="Jimena Echeverria Rodriguez" userId="a5806343-3daa-452c-a298-4428b68e9cb9" providerId="ADAL" clId="{829C719E-EFF3-417A-A455-AB8B5396C2B3}"/>
    <pc:docChg chg="undo custSel addSld delSld modSld modMainMaster">
      <pc:chgData name="Jimena Echeverria Rodriguez" userId="a5806343-3daa-452c-a298-4428b68e9cb9" providerId="ADAL" clId="{829C719E-EFF3-417A-A455-AB8B5396C2B3}" dt="2023-06-02T16:20:49.914" v="610" actId="20577"/>
      <pc:docMkLst>
        <pc:docMk/>
      </pc:docMkLst>
      <pc:sldChg chg="addSp delSp modSp mod">
        <pc:chgData name="Jimena Echeverria Rodriguez" userId="a5806343-3daa-452c-a298-4428b68e9cb9" providerId="ADAL" clId="{829C719E-EFF3-417A-A455-AB8B5396C2B3}" dt="2023-06-02T16:12:26.950" v="334" actId="1076"/>
        <pc:sldMkLst>
          <pc:docMk/>
          <pc:sldMk cId="0" sldId="256"/>
        </pc:sldMkLst>
        <pc:spChg chg="add mod">
          <ac:chgData name="Jimena Echeverria Rodriguez" userId="a5806343-3daa-452c-a298-4428b68e9cb9" providerId="ADAL" clId="{829C719E-EFF3-417A-A455-AB8B5396C2B3}" dt="2023-06-02T16:12:19.971" v="333" actId="164"/>
          <ac:spMkLst>
            <pc:docMk/>
            <pc:sldMk cId="0" sldId="256"/>
            <ac:spMk id="3" creationId="{8749C6D3-0682-ED51-FC22-F40AB116119F}"/>
          </ac:spMkLst>
        </pc:spChg>
        <pc:spChg chg="add mod">
          <ac:chgData name="Jimena Echeverria Rodriguez" userId="a5806343-3daa-452c-a298-4428b68e9cb9" providerId="ADAL" clId="{829C719E-EFF3-417A-A455-AB8B5396C2B3}" dt="2023-06-02T16:12:19.971" v="333" actId="164"/>
          <ac:spMkLst>
            <pc:docMk/>
            <pc:sldMk cId="0" sldId="256"/>
            <ac:spMk id="4" creationId="{6F080759-3333-0535-CA08-8F8AD3EEEE7A}"/>
          </ac:spMkLst>
        </pc:spChg>
        <pc:grpChg chg="del">
          <ac:chgData name="Jimena Echeverria Rodriguez" userId="a5806343-3daa-452c-a298-4428b68e9cb9" providerId="ADAL" clId="{829C719E-EFF3-417A-A455-AB8B5396C2B3}" dt="2023-05-30T22:15:52.760" v="0" actId="478"/>
          <ac:grpSpMkLst>
            <pc:docMk/>
            <pc:sldMk cId="0" sldId="256"/>
            <ac:grpSpMk id="5" creationId="{419B1BD6-DA74-4C8B-8A3D-723B20F77528}"/>
          </ac:grpSpMkLst>
        </pc:grpChg>
        <pc:grpChg chg="add mod">
          <ac:chgData name="Jimena Echeverria Rodriguez" userId="a5806343-3daa-452c-a298-4428b68e9cb9" providerId="ADAL" clId="{829C719E-EFF3-417A-A455-AB8B5396C2B3}" dt="2023-06-02T16:12:26.950" v="334" actId="1076"/>
          <ac:grpSpMkLst>
            <pc:docMk/>
            <pc:sldMk cId="0" sldId="256"/>
            <ac:grpSpMk id="5" creationId="{B55A8E94-6B5B-6CB4-395F-CBBC53FE8463}"/>
          </ac:grpSpMkLst>
        </pc:grpChg>
      </pc:sldChg>
      <pc:sldChg chg="del">
        <pc:chgData name="Jimena Echeverria Rodriguez" userId="a5806343-3daa-452c-a298-4428b68e9cb9" providerId="ADAL" clId="{829C719E-EFF3-417A-A455-AB8B5396C2B3}" dt="2023-05-30T22:18:56.014" v="9" actId="2696"/>
        <pc:sldMkLst>
          <pc:docMk/>
          <pc:sldMk cId="2625570342" sldId="257"/>
        </pc:sldMkLst>
      </pc:sldChg>
      <pc:sldChg chg="modSp add mod">
        <pc:chgData name="Jimena Echeverria Rodriguez" userId="a5806343-3daa-452c-a298-4428b68e9cb9" providerId="ADAL" clId="{829C719E-EFF3-417A-A455-AB8B5396C2B3}" dt="2023-06-02T16:20:49.914" v="610" actId="20577"/>
        <pc:sldMkLst>
          <pc:docMk/>
          <pc:sldMk cId="3857569596" sldId="257"/>
        </pc:sldMkLst>
        <pc:spChg chg="mod">
          <ac:chgData name="Jimena Echeverria Rodriguez" userId="a5806343-3daa-452c-a298-4428b68e9cb9" providerId="ADAL" clId="{829C719E-EFF3-417A-A455-AB8B5396C2B3}" dt="2023-06-02T16:13:57.090" v="337"/>
          <ac:spMkLst>
            <pc:docMk/>
            <pc:sldMk cId="3857569596" sldId="257"/>
            <ac:spMk id="3" creationId="{8749C6D3-0682-ED51-FC22-F40AB116119F}"/>
          </ac:spMkLst>
        </pc:spChg>
        <pc:spChg chg="mod">
          <ac:chgData name="Jimena Echeverria Rodriguez" userId="a5806343-3daa-452c-a298-4428b68e9cb9" providerId="ADAL" clId="{829C719E-EFF3-417A-A455-AB8B5396C2B3}" dt="2023-06-02T16:20:49.914" v="610" actId="20577"/>
          <ac:spMkLst>
            <pc:docMk/>
            <pc:sldMk cId="3857569596" sldId="257"/>
            <ac:spMk id="4" creationId="{6F080759-3333-0535-CA08-8F8AD3EEEE7A}"/>
          </ac:spMkLst>
        </pc:spChg>
      </pc:sldChg>
      <pc:sldMasterChg chg="addSp delSp modSp mod">
        <pc:chgData name="Jimena Echeverria Rodriguez" userId="a5806343-3daa-452c-a298-4428b68e9cb9" providerId="ADAL" clId="{829C719E-EFF3-417A-A455-AB8B5396C2B3}" dt="2023-05-30T22:18:47.976" v="8" actId="1076"/>
        <pc:sldMasterMkLst>
          <pc:docMk/>
          <pc:sldMasterMk cId="0" sldId="2147483648"/>
        </pc:sldMasterMkLst>
        <pc:picChg chg="del">
          <ac:chgData name="Jimena Echeverria Rodriguez" userId="a5806343-3daa-452c-a298-4428b68e9cb9" providerId="ADAL" clId="{829C719E-EFF3-417A-A455-AB8B5396C2B3}" dt="2023-05-30T22:16:03.007" v="1" actId="478"/>
          <ac:picMkLst>
            <pc:docMk/>
            <pc:sldMasterMk cId="0" sldId="2147483648"/>
            <ac:picMk id="8" creationId="{33E04228-AF19-1E11-D21C-32F79AD72493}"/>
          </ac:picMkLst>
        </pc:picChg>
        <pc:picChg chg="add mod">
          <ac:chgData name="Jimena Echeverria Rodriguez" userId="a5806343-3daa-452c-a298-4428b68e9cb9" providerId="ADAL" clId="{829C719E-EFF3-417A-A455-AB8B5396C2B3}" dt="2023-05-30T22:18:47.976" v="8" actId="1076"/>
          <ac:picMkLst>
            <pc:docMk/>
            <pc:sldMasterMk cId="0" sldId="2147483648"/>
            <ac:picMk id="9" creationId="{206F8E65-F325-A88B-7EC9-7B9B03BFE077}"/>
          </ac:picMkLst>
        </pc:picChg>
      </pc:sldMasterChg>
    </pc:docChg>
  </pc:docChgLst>
  <pc:docChgLst>
    <pc:chgData name="Jimena Echeverria Rodriguez" userId="a5806343-3daa-452c-a298-4428b68e9cb9" providerId="ADAL" clId="{A15729B9-7C78-4DF7-A7A6-959F9F43496B}"/>
    <pc:docChg chg="undo redo custSel addSld delSld modSld modMainMaster">
      <pc:chgData name="Jimena Echeverria Rodriguez" userId="a5806343-3daa-452c-a298-4428b68e9cb9" providerId="ADAL" clId="{A15729B9-7C78-4DF7-A7A6-959F9F43496B}" dt="2024-04-29T22:12:23.809" v="52" actId="14100"/>
      <pc:docMkLst>
        <pc:docMk/>
      </pc:docMkLst>
      <pc:sldChg chg="addSp modSp mod">
        <pc:chgData name="Jimena Echeverria Rodriguez" userId="a5806343-3daa-452c-a298-4428b68e9cb9" providerId="ADAL" clId="{A15729B9-7C78-4DF7-A7A6-959F9F43496B}" dt="2024-04-29T22:10:12.513" v="39" actId="1076"/>
        <pc:sldMkLst>
          <pc:docMk/>
          <pc:sldMk cId="0" sldId="256"/>
        </pc:sldMkLst>
        <pc:spChg chg="add">
          <ac:chgData name="Jimena Echeverria Rodriguez" userId="a5806343-3daa-452c-a298-4428b68e9cb9" providerId="ADAL" clId="{A15729B9-7C78-4DF7-A7A6-959F9F43496B}" dt="2024-04-29T19:52:08.830" v="1"/>
          <ac:spMkLst>
            <pc:docMk/>
            <pc:sldMk cId="0" sldId="256"/>
            <ac:spMk id="2" creationId="{5CA28B7F-A51F-364A-0306-7F0FC00B054E}"/>
          </ac:spMkLst>
        </pc:spChg>
        <pc:spChg chg="mod">
          <ac:chgData name="Jimena Echeverria Rodriguez" userId="a5806343-3daa-452c-a298-4428b68e9cb9" providerId="ADAL" clId="{A15729B9-7C78-4DF7-A7A6-959F9F43496B}" dt="2024-04-29T22:10:03.943" v="37" actId="255"/>
          <ac:spMkLst>
            <pc:docMk/>
            <pc:sldMk cId="0" sldId="256"/>
            <ac:spMk id="4" creationId="{23DA05E5-2626-6E0E-356F-A88CABB2C210}"/>
          </ac:spMkLst>
        </pc:spChg>
        <pc:spChg chg="add mod">
          <ac:chgData name="Jimena Echeverria Rodriguez" userId="a5806343-3daa-452c-a298-4428b68e9cb9" providerId="ADAL" clId="{A15729B9-7C78-4DF7-A7A6-959F9F43496B}" dt="2024-04-29T22:10:03.943" v="37" actId="255"/>
          <ac:spMkLst>
            <pc:docMk/>
            <pc:sldMk cId="0" sldId="256"/>
            <ac:spMk id="5" creationId="{1854CA4E-7893-DB8B-54FB-10E84BA43D58}"/>
          </ac:spMkLst>
        </pc:spChg>
        <pc:spChg chg="mod">
          <ac:chgData name="Jimena Echeverria Rodriguez" userId="a5806343-3daa-452c-a298-4428b68e9cb9" providerId="ADAL" clId="{A15729B9-7C78-4DF7-A7A6-959F9F43496B}" dt="2024-04-29T22:10:03.943" v="37" actId="255"/>
          <ac:spMkLst>
            <pc:docMk/>
            <pc:sldMk cId="0" sldId="256"/>
            <ac:spMk id="6" creationId="{CC300F89-A26B-5233-5BAC-35F26B78FA77}"/>
          </ac:spMkLst>
        </pc:spChg>
        <pc:grpChg chg="mod">
          <ac:chgData name="Jimena Echeverria Rodriguez" userId="a5806343-3daa-452c-a298-4428b68e9cb9" providerId="ADAL" clId="{A15729B9-7C78-4DF7-A7A6-959F9F43496B}" dt="2024-04-29T19:54:20.695" v="13" actId="164"/>
          <ac:grpSpMkLst>
            <pc:docMk/>
            <pc:sldMk cId="0" sldId="256"/>
            <ac:grpSpMk id="7" creationId="{3249378E-0829-AF75-077C-5D9678F29F86}"/>
          </ac:grpSpMkLst>
        </pc:grpChg>
        <pc:grpChg chg="add mod">
          <ac:chgData name="Jimena Echeverria Rodriguez" userId="a5806343-3daa-452c-a298-4428b68e9cb9" providerId="ADAL" clId="{A15729B9-7C78-4DF7-A7A6-959F9F43496B}" dt="2024-04-29T22:10:12.513" v="39" actId="1076"/>
          <ac:grpSpMkLst>
            <pc:docMk/>
            <pc:sldMk cId="0" sldId="256"/>
            <ac:grpSpMk id="8" creationId="{9230B2CC-AB41-A55E-0AA1-04A64152C66D}"/>
          </ac:grpSpMkLst>
        </pc:grpChg>
      </pc:sldChg>
      <pc:sldChg chg="modSp add mod">
        <pc:chgData name="Jimena Echeverria Rodriguez" userId="a5806343-3daa-452c-a298-4428b68e9cb9" providerId="ADAL" clId="{A15729B9-7C78-4DF7-A7A6-959F9F43496B}" dt="2024-04-29T22:09:58.249" v="36" actId="1076"/>
        <pc:sldMkLst>
          <pc:docMk/>
          <pc:sldMk cId="778057642" sldId="257"/>
        </pc:sldMkLst>
        <pc:spChg chg="mod">
          <ac:chgData name="Jimena Echeverria Rodriguez" userId="a5806343-3daa-452c-a298-4428b68e9cb9" providerId="ADAL" clId="{A15729B9-7C78-4DF7-A7A6-959F9F43496B}" dt="2024-04-29T22:09:48.444" v="33" actId="255"/>
          <ac:spMkLst>
            <pc:docMk/>
            <pc:sldMk cId="778057642" sldId="257"/>
            <ac:spMk id="4" creationId="{23DA05E5-2626-6E0E-356F-A88CABB2C210}"/>
          </ac:spMkLst>
        </pc:spChg>
        <pc:spChg chg="mod">
          <ac:chgData name="Jimena Echeverria Rodriguez" userId="a5806343-3daa-452c-a298-4428b68e9cb9" providerId="ADAL" clId="{A15729B9-7C78-4DF7-A7A6-959F9F43496B}" dt="2024-04-29T22:09:48.444" v="33" actId="255"/>
          <ac:spMkLst>
            <pc:docMk/>
            <pc:sldMk cId="778057642" sldId="257"/>
            <ac:spMk id="5" creationId="{1854CA4E-7893-DB8B-54FB-10E84BA43D58}"/>
          </ac:spMkLst>
        </pc:spChg>
        <pc:spChg chg="mod">
          <ac:chgData name="Jimena Echeverria Rodriguez" userId="a5806343-3daa-452c-a298-4428b68e9cb9" providerId="ADAL" clId="{A15729B9-7C78-4DF7-A7A6-959F9F43496B}" dt="2024-04-29T22:09:48.444" v="33" actId="255"/>
          <ac:spMkLst>
            <pc:docMk/>
            <pc:sldMk cId="778057642" sldId="257"/>
            <ac:spMk id="6" creationId="{CC300F89-A26B-5233-5BAC-35F26B78FA77}"/>
          </ac:spMkLst>
        </pc:spChg>
        <pc:grpChg chg="mod">
          <ac:chgData name="Jimena Echeverria Rodriguez" userId="a5806343-3daa-452c-a298-4428b68e9cb9" providerId="ADAL" clId="{A15729B9-7C78-4DF7-A7A6-959F9F43496B}" dt="2024-04-29T19:55:11.507" v="20"/>
          <ac:grpSpMkLst>
            <pc:docMk/>
            <pc:sldMk cId="778057642" sldId="257"/>
            <ac:grpSpMk id="7" creationId="{3249378E-0829-AF75-077C-5D9678F29F86}"/>
          </ac:grpSpMkLst>
        </pc:grpChg>
        <pc:grpChg chg="mod">
          <ac:chgData name="Jimena Echeverria Rodriguez" userId="a5806343-3daa-452c-a298-4428b68e9cb9" providerId="ADAL" clId="{A15729B9-7C78-4DF7-A7A6-959F9F43496B}" dt="2024-04-29T22:09:58.249" v="36" actId="1076"/>
          <ac:grpSpMkLst>
            <pc:docMk/>
            <pc:sldMk cId="778057642" sldId="257"/>
            <ac:grpSpMk id="8" creationId="{9230B2CC-AB41-A55E-0AA1-04A64152C66D}"/>
          </ac:grpSpMkLst>
        </pc:grpChg>
      </pc:sldChg>
      <pc:sldChg chg="del">
        <pc:chgData name="Jimena Echeverria Rodriguez" userId="a5806343-3daa-452c-a298-4428b68e9cb9" providerId="ADAL" clId="{A15729B9-7C78-4DF7-A7A6-959F9F43496B}" dt="2024-04-29T19:54:28.341" v="15" actId="47"/>
        <pc:sldMkLst>
          <pc:docMk/>
          <pc:sldMk cId="928030067" sldId="257"/>
        </pc:sldMkLst>
      </pc:sldChg>
      <pc:sldMasterChg chg="addSp delSp modSp mod">
        <pc:chgData name="Jimena Echeverria Rodriguez" userId="a5806343-3daa-452c-a298-4428b68e9cb9" providerId="ADAL" clId="{A15729B9-7C78-4DF7-A7A6-959F9F43496B}" dt="2024-04-29T22:12:23.809" v="52" actId="14100"/>
        <pc:sldMasterMkLst>
          <pc:docMk/>
          <pc:sldMasterMk cId="0" sldId="2147483648"/>
        </pc:sldMasterMkLst>
        <pc:picChg chg="add del mod">
          <ac:chgData name="Jimena Echeverria Rodriguez" userId="a5806343-3daa-452c-a298-4428b68e9cb9" providerId="ADAL" clId="{A15729B9-7C78-4DF7-A7A6-959F9F43496B}" dt="2024-04-29T22:11:58.819" v="45" actId="478"/>
          <ac:picMkLst>
            <pc:docMk/>
            <pc:sldMasterMk cId="0" sldId="2147483648"/>
            <ac:picMk id="8" creationId="{7C0C3937-BD0A-14D0-A32D-146896F49C8A}"/>
          </ac:picMkLst>
        </pc:picChg>
        <pc:picChg chg="del">
          <ac:chgData name="Jimena Echeverria Rodriguez" userId="a5806343-3daa-452c-a298-4428b68e9cb9" providerId="ADAL" clId="{A15729B9-7C78-4DF7-A7A6-959F9F43496B}" dt="2024-04-29T22:10:38.743" v="40" actId="478"/>
          <ac:picMkLst>
            <pc:docMk/>
            <pc:sldMasterMk cId="0" sldId="2147483648"/>
            <ac:picMk id="9" creationId="{2827CA4E-89B4-E6F7-3A00-4238CBEC00B8}"/>
          </ac:picMkLst>
        </pc:picChg>
        <pc:picChg chg="add mod">
          <ac:chgData name="Jimena Echeverria Rodriguez" userId="a5806343-3daa-452c-a298-4428b68e9cb9" providerId="ADAL" clId="{A15729B9-7C78-4DF7-A7A6-959F9F43496B}" dt="2024-04-29T22:12:23.809" v="52" actId="14100"/>
          <ac:picMkLst>
            <pc:docMk/>
            <pc:sldMasterMk cId="0" sldId="2147483648"/>
            <ac:picMk id="11" creationId="{71359C05-DC3E-CD04-4971-50E381E873B3}"/>
          </ac:picMkLst>
        </pc:picChg>
      </pc:sldMasterChg>
    </pc:docChg>
  </pc:docChgLst>
  <pc:docChgLst>
    <pc:chgData name="Jimena Echeverria Rodriguez" userId="a5806343-3daa-452c-a298-4428b68e9cb9" providerId="ADAL" clId="{5CBA05E1-F97B-4232-AC22-FCD2471D99DA}"/>
    <pc:docChg chg="undo custSel addSld delSld modSld modMainMaster">
      <pc:chgData name="Jimena Echeverria Rodriguez" userId="a5806343-3daa-452c-a298-4428b68e9cb9" providerId="ADAL" clId="{5CBA05E1-F97B-4232-AC22-FCD2471D99DA}" dt="2024-04-02T18:11:21.262" v="342" actId="1076"/>
      <pc:docMkLst>
        <pc:docMk/>
      </pc:docMkLst>
      <pc:sldChg chg="addSp delSp modSp mod">
        <pc:chgData name="Jimena Echeverria Rodriguez" userId="a5806343-3daa-452c-a298-4428b68e9cb9" providerId="ADAL" clId="{5CBA05E1-F97B-4232-AC22-FCD2471D99DA}" dt="2024-04-02T18:11:21.262" v="342" actId="1076"/>
        <pc:sldMkLst>
          <pc:docMk/>
          <pc:sldMk cId="0" sldId="256"/>
        </pc:sldMkLst>
        <pc:spChg chg="add del mod">
          <ac:chgData name="Jimena Echeverria Rodriguez" userId="a5806343-3daa-452c-a298-4428b68e9cb9" providerId="ADAL" clId="{5CBA05E1-F97B-4232-AC22-FCD2471D99DA}" dt="2024-04-02T17:19:45.120" v="71" actId="478"/>
          <ac:spMkLst>
            <pc:docMk/>
            <pc:sldMk cId="0" sldId="256"/>
            <ac:spMk id="2" creationId="{C5006101-4880-C734-E5FA-4F5CCB112A25}"/>
          </ac:spMkLst>
        </pc:spChg>
        <pc:spChg chg="add mod">
          <ac:chgData name="Jimena Echeverria Rodriguez" userId="a5806343-3daa-452c-a298-4428b68e9cb9" providerId="ADAL" clId="{5CBA05E1-F97B-4232-AC22-FCD2471D99DA}" dt="2024-04-02T18:07:44.827" v="233" actId="164"/>
          <ac:spMkLst>
            <pc:docMk/>
            <pc:sldMk cId="0" sldId="256"/>
            <ac:spMk id="4" creationId="{23DA05E5-2626-6E0E-356F-A88CABB2C210}"/>
          </ac:spMkLst>
        </pc:spChg>
        <pc:spChg chg="del topLvl">
          <ac:chgData name="Jimena Echeverria Rodriguez" userId="a5806343-3daa-452c-a298-4428b68e9cb9" providerId="ADAL" clId="{5CBA05E1-F97B-4232-AC22-FCD2471D99DA}" dt="2024-04-02T17:17:30.889" v="1" actId="478"/>
          <ac:spMkLst>
            <pc:docMk/>
            <pc:sldMk cId="0" sldId="256"/>
            <ac:spMk id="4" creationId="{DAF8ABE9-F443-892A-95AE-147A71582636}"/>
          </ac:spMkLst>
        </pc:spChg>
        <pc:spChg chg="add mod">
          <ac:chgData name="Jimena Echeverria Rodriguez" userId="a5806343-3daa-452c-a298-4428b68e9cb9" providerId="ADAL" clId="{5CBA05E1-F97B-4232-AC22-FCD2471D99DA}" dt="2024-04-02T18:07:44.827" v="233" actId="164"/>
          <ac:spMkLst>
            <pc:docMk/>
            <pc:sldMk cId="0" sldId="256"/>
            <ac:spMk id="6" creationId="{CC300F89-A26B-5233-5BAC-35F26B78FA77}"/>
          </ac:spMkLst>
        </pc:spChg>
        <pc:spChg chg="del topLvl">
          <ac:chgData name="Jimena Echeverria Rodriguez" userId="a5806343-3daa-452c-a298-4428b68e9cb9" providerId="ADAL" clId="{5CBA05E1-F97B-4232-AC22-FCD2471D99DA}" dt="2024-04-02T17:17:32.579" v="2" actId="478"/>
          <ac:spMkLst>
            <pc:docMk/>
            <pc:sldMk cId="0" sldId="256"/>
            <ac:spMk id="6" creationId="{DDE3CFA0-F663-9352-F859-5DC53BA6B117}"/>
          </ac:spMkLst>
        </pc:spChg>
        <pc:grpChg chg="add mod">
          <ac:chgData name="Jimena Echeverria Rodriguez" userId="a5806343-3daa-452c-a298-4428b68e9cb9" providerId="ADAL" clId="{5CBA05E1-F97B-4232-AC22-FCD2471D99DA}" dt="2024-04-02T18:11:21.262" v="342" actId="1076"/>
          <ac:grpSpMkLst>
            <pc:docMk/>
            <pc:sldMk cId="0" sldId="256"/>
            <ac:grpSpMk id="7" creationId="{3249378E-0829-AF75-077C-5D9678F29F86}"/>
          </ac:grpSpMkLst>
        </pc:grpChg>
        <pc:grpChg chg="del">
          <ac:chgData name="Jimena Echeverria Rodriguez" userId="a5806343-3daa-452c-a298-4428b68e9cb9" providerId="ADAL" clId="{5CBA05E1-F97B-4232-AC22-FCD2471D99DA}" dt="2024-04-02T17:17:30.889" v="1" actId="478"/>
          <ac:grpSpMkLst>
            <pc:docMk/>
            <pc:sldMk cId="0" sldId="256"/>
            <ac:grpSpMk id="7" creationId="{75840E3D-3BC4-71D0-4351-4AD31CF0A659}"/>
          </ac:grpSpMkLst>
        </pc:grpChg>
      </pc:sldChg>
      <pc:sldChg chg="addSp delSp modSp add mod">
        <pc:chgData name="Jimena Echeverria Rodriguez" userId="a5806343-3daa-452c-a298-4428b68e9cb9" providerId="ADAL" clId="{5CBA05E1-F97B-4232-AC22-FCD2471D99DA}" dt="2024-04-02T18:11:10.254" v="341" actId="1076"/>
        <pc:sldMkLst>
          <pc:docMk/>
          <pc:sldMk cId="928030067" sldId="257"/>
        </pc:sldMkLst>
        <pc:spChg chg="mod">
          <ac:chgData name="Jimena Echeverria Rodriguez" userId="a5806343-3daa-452c-a298-4428b68e9cb9" providerId="ADAL" clId="{5CBA05E1-F97B-4232-AC22-FCD2471D99DA}" dt="2024-04-02T18:09:04.502" v="239"/>
          <ac:spMkLst>
            <pc:docMk/>
            <pc:sldMk cId="928030067" sldId="257"/>
            <ac:spMk id="4" creationId="{23DA05E5-2626-6E0E-356F-A88CABB2C210}"/>
          </ac:spMkLst>
        </pc:spChg>
        <pc:spChg chg="mod">
          <ac:chgData name="Jimena Echeverria Rodriguez" userId="a5806343-3daa-452c-a298-4428b68e9cb9" providerId="ADAL" clId="{5CBA05E1-F97B-4232-AC22-FCD2471D99DA}" dt="2024-04-02T18:10:58.254" v="340"/>
          <ac:spMkLst>
            <pc:docMk/>
            <pc:sldMk cId="928030067" sldId="257"/>
            <ac:spMk id="6" creationId="{CC300F89-A26B-5233-5BAC-35F26B78FA77}"/>
          </ac:spMkLst>
        </pc:spChg>
        <pc:grpChg chg="mod">
          <ac:chgData name="Jimena Echeverria Rodriguez" userId="a5806343-3daa-452c-a298-4428b68e9cb9" providerId="ADAL" clId="{5CBA05E1-F97B-4232-AC22-FCD2471D99DA}" dt="2024-04-02T18:11:10.254" v="341" actId="1076"/>
          <ac:grpSpMkLst>
            <pc:docMk/>
            <pc:sldMk cId="928030067" sldId="257"/>
            <ac:grpSpMk id="7" creationId="{3249378E-0829-AF75-077C-5D9678F29F86}"/>
          </ac:grpSpMkLst>
        </pc:grpChg>
        <pc:graphicFrameChg chg="add del mod">
          <ac:chgData name="Jimena Echeverria Rodriguez" userId="a5806343-3daa-452c-a298-4428b68e9cb9" providerId="ADAL" clId="{5CBA05E1-F97B-4232-AC22-FCD2471D99DA}" dt="2024-04-02T18:09:12.829" v="242"/>
          <ac:graphicFrameMkLst>
            <pc:docMk/>
            <pc:sldMk cId="928030067" sldId="257"/>
            <ac:graphicFrameMk id="2" creationId="{24266F66-489F-F83C-B1E1-92A81181DDAA}"/>
          </ac:graphicFrameMkLst>
        </pc:graphicFrameChg>
      </pc:sldChg>
      <pc:sldChg chg="delSp del mod">
        <pc:chgData name="Jimena Echeverria Rodriguez" userId="a5806343-3daa-452c-a298-4428b68e9cb9" providerId="ADAL" clId="{5CBA05E1-F97B-4232-AC22-FCD2471D99DA}" dt="2024-04-02T17:17:34.643" v="3" actId="2696"/>
        <pc:sldMkLst>
          <pc:docMk/>
          <pc:sldMk cId="2693928752" sldId="257"/>
        </pc:sldMkLst>
        <pc:grpChg chg="del">
          <ac:chgData name="Jimena Echeverria Rodriguez" userId="a5806343-3daa-452c-a298-4428b68e9cb9" providerId="ADAL" clId="{5CBA05E1-F97B-4232-AC22-FCD2471D99DA}" dt="2024-04-02T17:17:27.836" v="0" actId="478"/>
          <ac:grpSpMkLst>
            <pc:docMk/>
            <pc:sldMk cId="2693928752" sldId="257"/>
            <ac:grpSpMk id="7" creationId="{75840E3D-3BC4-71D0-4351-4AD31CF0A659}"/>
          </ac:grpSpMkLst>
        </pc:grpChg>
      </pc:sldChg>
      <pc:sldMasterChg chg="addSp delSp modSp mod">
        <pc:chgData name="Jimena Echeverria Rodriguez" userId="a5806343-3daa-452c-a298-4428b68e9cb9" providerId="ADAL" clId="{5CBA05E1-F97B-4232-AC22-FCD2471D99DA}" dt="2024-04-02T17:26:13.476" v="98" actId="14100"/>
        <pc:sldMasterMkLst>
          <pc:docMk/>
          <pc:sldMasterMk cId="0" sldId="2147483648"/>
        </pc:sldMasterMkLst>
        <pc:picChg chg="add del mod">
          <ac:chgData name="Jimena Echeverria Rodriguez" userId="a5806343-3daa-452c-a298-4428b68e9cb9" providerId="ADAL" clId="{5CBA05E1-F97B-4232-AC22-FCD2471D99DA}" dt="2024-04-02T17:25:56.199" v="92" actId="478"/>
          <ac:picMkLst>
            <pc:docMk/>
            <pc:sldMasterMk cId="0" sldId="2147483648"/>
            <ac:picMk id="8" creationId="{066BBFC0-D995-D0DE-1ED7-FCF3EDDCE11D}"/>
          </ac:picMkLst>
        </pc:picChg>
        <pc:picChg chg="add mod">
          <ac:chgData name="Jimena Echeverria Rodriguez" userId="a5806343-3daa-452c-a298-4428b68e9cb9" providerId="ADAL" clId="{5CBA05E1-F97B-4232-AC22-FCD2471D99DA}" dt="2024-04-02T17:26:13.476" v="98" actId="14100"/>
          <ac:picMkLst>
            <pc:docMk/>
            <pc:sldMasterMk cId="0" sldId="2147483648"/>
            <ac:picMk id="9" creationId="{2827CA4E-89B4-E6F7-3A00-4238CBEC00B8}"/>
          </ac:picMkLst>
        </pc:picChg>
        <pc:picChg chg="del">
          <ac:chgData name="Jimena Echeverria Rodriguez" userId="a5806343-3daa-452c-a298-4428b68e9cb9" providerId="ADAL" clId="{5CBA05E1-F97B-4232-AC22-FCD2471D99DA}" dt="2024-04-02T17:17:44.132" v="4" actId="478"/>
          <ac:picMkLst>
            <pc:docMk/>
            <pc:sldMasterMk cId="0" sldId="2147483648"/>
            <ac:picMk id="9" creationId="{79737541-DE0C-AE37-C880-3D805177A8EB}"/>
          </ac:picMkLst>
        </pc:picChg>
      </pc:sldMasterChg>
    </pc:docChg>
  </pc:docChgLst>
  <pc:docChgLst>
    <pc:chgData name="Jimena Echeverria Rodriguez" userId="a5806343-3daa-452c-a298-4428b68e9cb9" providerId="ADAL" clId="{5FEF522A-B5AB-4D68-A57E-4AD067291C0A}"/>
    <pc:docChg chg="custSel delSld modSld modMainMaster">
      <pc:chgData name="Jimena Echeverria Rodriguez" userId="a5806343-3daa-452c-a298-4428b68e9cb9" providerId="ADAL" clId="{5FEF522A-B5AB-4D68-A57E-4AD067291C0A}" dt="2023-10-24T17:29:18.119" v="43" actId="2696"/>
      <pc:docMkLst>
        <pc:docMk/>
      </pc:docMkLst>
      <pc:sldChg chg="delSp modSp mod">
        <pc:chgData name="Jimena Echeverria Rodriguez" userId="a5806343-3daa-452c-a298-4428b68e9cb9" providerId="ADAL" clId="{5FEF522A-B5AB-4D68-A57E-4AD067291C0A}" dt="2023-10-24T17:29:13.234" v="42" actId="1076"/>
        <pc:sldMkLst>
          <pc:docMk/>
          <pc:sldMk cId="0" sldId="256"/>
        </pc:sldMkLst>
        <pc:spChg chg="mod topLvl">
          <ac:chgData name="Jimena Echeverria Rodriguez" userId="a5806343-3daa-452c-a298-4428b68e9cb9" providerId="ADAL" clId="{5FEF522A-B5AB-4D68-A57E-4AD067291C0A}" dt="2023-10-24T17:29:13.234" v="42" actId="1076"/>
          <ac:spMkLst>
            <pc:docMk/>
            <pc:sldMk cId="0" sldId="256"/>
            <ac:spMk id="2" creationId="{27784825-CF02-BE2A-648E-0395D6E79649}"/>
          </ac:spMkLst>
        </pc:spChg>
        <pc:spChg chg="del mod topLvl">
          <ac:chgData name="Jimena Echeverria Rodriguez" userId="a5806343-3daa-452c-a298-4428b68e9cb9" providerId="ADAL" clId="{5FEF522A-B5AB-4D68-A57E-4AD067291C0A}" dt="2023-10-24T17:27:58.421" v="10" actId="478"/>
          <ac:spMkLst>
            <pc:docMk/>
            <pc:sldMk cId="0" sldId="256"/>
            <ac:spMk id="4" creationId="{A3F65741-84DB-3D32-E44A-DE09DDAC8699}"/>
          </ac:spMkLst>
        </pc:spChg>
        <pc:grpChg chg="del">
          <ac:chgData name="Jimena Echeverria Rodriguez" userId="a5806343-3daa-452c-a298-4428b68e9cb9" providerId="ADAL" clId="{5FEF522A-B5AB-4D68-A57E-4AD067291C0A}" dt="2023-10-24T17:27:58.421" v="10" actId="478"/>
          <ac:grpSpMkLst>
            <pc:docMk/>
            <pc:sldMk cId="0" sldId="256"/>
            <ac:grpSpMk id="5" creationId="{68782C11-5BAD-5ED8-6A4D-E7BA48215332}"/>
          </ac:grpSpMkLst>
        </pc:grpChg>
      </pc:sldChg>
      <pc:sldChg chg="delSp del mod">
        <pc:chgData name="Jimena Echeverria Rodriguez" userId="a5806343-3daa-452c-a298-4428b68e9cb9" providerId="ADAL" clId="{5FEF522A-B5AB-4D68-A57E-4AD067291C0A}" dt="2023-10-24T17:29:18.119" v="43" actId="2696"/>
        <pc:sldMkLst>
          <pc:docMk/>
          <pc:sldMk cId="368489191" sldId="257"/>
        </pc:sldMkLst>
        <pc:spChg chg="del topLvl">
          <ac:chgData name="Jimena Echeverria Rodriguez" userId="a5806343-3daa-452c-a298-4428b68e9cb9" providerId="ADAL" clId="{5FEF522A-B5AB-4D68-A57E-4AD067291C0A}" dt="2023-10-24T17:27:16.492" v="0" actId="478"/>
          <ac:spMkLst>
            <pc:docMk/>
            <pc:sldMk cId="368489191" sldId="257"/>
            <ac:spMk id="2" creationId="{27784825-CF02-BE2A-648E-0395D6E79649}"/>
          </ac:spMkLst>
        </pc:spChg>
        <pc:spChg chg="del topLvl">
          <ac:chgData name="Jimena Echeverria Rodriguez" userId="a5806343-3daa-452c-a298-4428b68e9cb9" providerId="ADAL" clId="{5FEF522A-B5AB-4D68-A57E-4AD067291C0A}" dt="2023-10-24T17:27:17.989" v="1" actId="478"/>
          <ac:spMkLst>
            <pc:docMk/>
            <pc:sldMk cId="368489191" sldId="257"/>
            <ac:spMk id="4" creationId="{A3F65741-84DB-3D32-E44A-DE09DDAC8699}"/>
          </ac:spMkLst>
        </pc:spChg>
        <pc:grpChg chg="del">
          <ac:chgData name="Jimena Echeverria Rodriguez" userId="a5806343-3daa-452c-a298-4428b68e9cb9" providerId="ADAL" clId="{5FEF522A-B5AB-4D68-A57E-4AD067291C0A}" dt="2023-10-24T17:27:16.492" v="0" actId="478"/>
          <ac:grpSpMkLst>
            <pc:docMk/>
            <pc:sldMk cId="368489191" sldId="257"/>
            <ac:grpSpMk id="5" creationId="{68782C11-5BAD-5ED8-6A4D-E7BA48215332}"/>
          </ac:grpSpMkLst>
        </pc:grpChg>
      </pc:sldChg>
      <pc:sldMasterChg chg="addSp delSp modSp mod">
        <pc:chgData name="Jimena Echeverria Rodriguez" userId="a5806343-3daa-452c-a298-4428b68e9cb9" providerId="ADAL" clId="{5FEF522A-B5AB-4D68-A57E-4AD067291C0A}" dt="2023-10-24T17:27:47.032" v="8" actId="14100"/>
        <pc:sldMasterMkLst>
          <pc:docMk/>
          <pc:sldMasterMk cId="0" sldId="2147483648"/>
        </pc:sldMasterMkLst>
        <pc:picChg chg="add mod">
          <ac:chgData name="Jimena Echeverria Rodriguez" userId="a5806343-3daa-452c-a298-4428b68e9cb9" providerId="ADAL" clId="{5FEF522A-B5AB-4D68-A57E-4AD067291C0A}" dt="2023-10-24T17:27:47.032" v="8" actId="14100"/>
          <ac:picMkLst>
            <pc:docMk/>
            <pc:sldMasterMk cId="0" sldId="2147483648"/>
            <ac:picMk id="8" creationId="{782567BD-B824-859A-B93C-C5C4B2C48DF8}"/>
          </ac:picMkLst>
        </pc:picChg>
        <pc:picChg chg="del">
          <ac:chgData name="Jimena Echeverria Rodriguez" userId="a5806343-3daa-452c-a298-4428b68e9cb9" providerId="ADAL" clId="{5FEF522A-B5AB-4D68-A57E-4AD067291C0A}" dt="2023-10-24T17:27:27.768" v="2" actId="478"/>
          <ac:picMkLst>
            <pc:docMk/>
            <pc:sldMasterMk cId="0" sldId="2147483648"/>
            <ac:picMk id="9" creationId="{6D24BA4B-5BD1-1AE2-6F25-0A0B0C58CF7B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8B030B5-1DFA-87CD-52BE-34E249163B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0E30E2-028E-B1B2-77C5-003B576C35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4D5D0-53BE-4C57-9572-6F323ADC1F54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C7E694-EE72-94B4-8A63-1D06BC5E1E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CB6B5D-2B33-7DD7-BC39-F18B90CEA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9ACC8-0D1F-4A60-A931-3D6513551D6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09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CAFE0-CC99-4327-9E5A-AFF90CF54BD8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CFE62-46F0-4BCB-BBA6-6EE7C7FF9B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16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93EE0C4A-89A1-9845-4862-5E82B0AAA4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459200" cy="219456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34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A28B7F-A51F-364A-0306-7F0FC00B0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459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86C042A-5193-9CFA-BFED-CCD6B5C9EEAE}"/>
              </a:ext>
            </a:extLst>
          </p:cNvPr>
          <p:cNvGrpSpPr/>
          <p:nvPr/>
        </p:nvGrpSpPr>
        <p:grpSpPr>
          <a:xfrm>
            <a:off x="4789523" y="7025820"/>
            <a:ext cx="6880154" cy="7909380"/>
            <a:chOff x="3711646" y="7025819"/>
            <a:chExt cx="4670354" cy="4708981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300F89-A26B-5233-5BAC-35F26B78FA77}"/>
                </a:ext>
              </a:extLst>
            </p:cNvPr>
            <p:cNvSpPr txBox="1"/>
            <p:nvPr/>
          </p:nvSpPr>
          <p:spPr>
            <a:xfrm>
              <a:off x="7543800" y="7025819"/>
              <a:ext cx="838200" cy="47089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5000" b="1" dirty="0"/>
                <a:t>#</a:t>
              </a:r>
            </a:p>
            <a:p>
              <a:r>
                <a:rPr lang="es-MX" sz="5000" b="1" dirty="0"/>
                <a:t>#</a:t>
              </a:r>
            </a:p>
            <a:p>
              <a:r>
                <a:rPr lang="es-MX" sz="5000" b="1" dirty="0"/>
                <a:t>#</a:t>
              </a:r>
            </a:p>
            <a:p>
              <a:r>
                <a:rPr lang="es-MX" sz="5000" b="1" dirty="0"/>
                <a:t>#</a:t>
              </a:r>
            </a:p>
            <a:p>
              <a:r>
                <a:rPr lang="es-MX" sz="5000" b="1" dirty="0"/>
                <a:t>#</a:t>
              </a:r>
            </a:p>
            <a:p>
              <a:endParaRPr lang="es-MX" sz="5000" b="1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1854CA4E-7893-DB8B-54FB-10E84BA43D58}"/>
                </a:ext>
              </a:extLst>
            </p:cNvPr>
            <p:cNvSpPr txBox="1"/>
            <p:nvPr/>
          </p:nvSpPr>
          <p:spPr>
            <a:xfrm>
              <a:off x="3711646" y="7033260"/>
              <a:ext cx="3832154" cy="39395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5000" dirty="0">
                  <a:latin typeface="TT Norms" panose="02000503030000020003" pitchFamily="2" charset="0"/>
                </a:rPr>
                <a:t>NOMBRE</a:t>
              </a:r>
            </a:p>
            <a:p>
              <a:r>
                <a:rPr lang="es-MX" sz="5000" dirty="0">
                  <a:latin typeface="TT Norms" panose="02000503030000020003" pitchFamily="2" charset="0"/>
                </a:rPr>
                <a:t>NOMBRE</a:t>
              </a:r>
            </a:p>
            <a:p>
              <a:r>
                <a:rPr lang="es-MX" sz="5000" dirty="0">
                  <a:latin typeface="TT Norms" panose="02000503030000020003" pitchFamily="2" charset="0"/>
                </a:rPr>
                <a:t>NOMBRE</a:t>
              </a:r>
            </a:p>
            <a:p>
              <a:r>
                <a:rPr lang="es-MX" sz="5000" dirty="0">
                  <a:latin typeface="TT Norms" panose="02000503030000020003" pitchFamily="2" charset="0"/>
                </a:rPr>
                <a:t>NOMBRE</a:t>
              </a:r>
            </a:p>
            <a:p>
              <a:r>
                <a:rPr lang="es-MX" sz="5000" dirty="0">
                  <a:latin typeface="TT Norms" panose="02000503030000020003" pitchFamily="2" charset="0"/>
                </a:rPr>
                <a:t>NOMBRE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6C9EC0955A5A43811728B7C946FA02" ma:contentTypeVersion="13" ma:contentTypeDescription="Crear nuevo documento." ma:contentTypeScope="" ma:versionID="c68813b50d0aa3930c5d898b56811fa1">
  <xsd:schema xmlns:xsd="http://www.w3.org/2001/XMLSchema" xmlns:xs="http://www.w3.org/2001/XMLSchema" xmlns:p="http://schemas.microsoft.com/office/2006/metadata/properties" xmlns:ns2="1b5573b4-7e8c-487e-a0d2-95cc0e2e49fc" xmlns:ns3="8f5a9a37-2eac-414e-8a92-dc84ca314d4a" targetNamespace="http://schemas.microsoft.com/office/2006/metadata/properties" ma:root="true" ma:fieldsID="b1c4c0684c04a09b6f9e814c98051167" ns2:_="" ns3:_="">
    <xsd:import namespace="1b5573b4-7e8c-487e-a0d2-95cc0e2e49fc"/>
    <xsd:import namespace="8f5a9a37-2eac-414e-8a92-dc84ca314d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573b4-7e8c-487e-a0d2-95cc0e2e4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a9a37-2eac-414e-8a92-dc84ca314d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B1D3AD-9D1C-4B4F-8C81-ADD81884D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2F633-8A64-4C3F-B406-7DD935C8F65A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8f5a9a37-2eac-414e-8a92-dc84ca314d4a"/>
    <ds:schemaRef ds:uri="http://schemas.openxmlformats.org/package/2006/metadata/core-properties"/>
    <ds:schemaRef ds:uri="1b5573b4-7e8c-487e-a0d2-95cc0e2e49f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2F667C-32B5-44CD-A048-549BAFAFF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573b4-7e8c-487e-a0d2-95cc0e2e49fc"/>
    <ds:schemaRef ds:uri="8f5a9a37-2eac-414e-8a92-dc84ca314d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10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TT Norms</vt:lpstr>
      <vt:lpstr>Calibri</vt:lpstr>
      <vt:lpstr>Arial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cumpleañeros de septiembre son son</dc:title>
  <dc:creator>Adriana Tostado Barro</dc:creator>
  <cp:lastModifiedBy>Jimena Echeverria Rodriguez</cp:lastModifiedBy>
  <cp:revision>7</cp:revision>
  <dcterms:created xsi:type="dcterms:W3CDTF">2006-08-16T00:00:00Z</dcterms:created>
  <dcterms:modified xsi:type="dcterms:W3CDTF">2024-05-28T19:33:09Z</dcterms:modified>
  <dc:identifier>DAEoH9KD_Vo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0x0101003B6C9EC0955A5A43811728B7C946FA02</vt:lpwstr>
  </property>
</Properties>
</file>