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19546-E1C5-8DFC-DA54-E39285B58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858C3B-940A-8B29-D2B0-3D5B00019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F62333-BBE1-8E15-A50B-F330A295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5D3AA5-D10D-B8B3-8A94-2973A8509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58DFDA-3E08-26A2-B00B-0C5C33B39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16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B5D8E-211E-DB0C-26F2-21C7053C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FA96A1-31DB-9911-6D92-110397AB1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33E8A5-3E61-B990-5B46-07A608CC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07F8DD-62A4-10DC-5031-423EB7AD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D6DD1-C225-66FB-7DC7-ABA32067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18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402C62-B982-E076-262A-E8E967E744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99A895-54EC-C22B-355F-240132D6C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FABF7-4B7A-EA9D-F70A-BCFA2AF9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32F724-3646-6AA8-604B-1D4062CE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86D56C-1DFC-8293-D355-ADB369C4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732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EA7305-8868-6EB8-BDD8-26F0D260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BA138F-C488-6B16-5DDA-FF125A28D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86EE8-2ED1-5178-A3B2-5D3BB9E9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A00E1C-88F7-71BB-A2C4-01C0CC21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433161-F558-93FA-B8E7-39CB66CD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31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C208C-D5EF-2E8C-9D2D-0BF488B4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A6F5C2-74D9-0662-B54F-56EFE8BDB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77F18-E3BF-2AB7-A324-7217E234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3978D4-B931-7591-5490-991EC7C95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CD3946-D93A-FF90-4CBD-62BFCE06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60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57F09-3A2A-E8AF-95B7-83D40592B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CB873-6D3C-94F9-6A39-39A86768B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18596-5534-2DD2-C715-38649B686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B68E5B-5A3A-F29E-4B94-17F2A783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998735-5EBB-E95F-91FE-7128935F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F004F1-3360-9081-F7EA-3B263005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319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A56F0-2A75-AAAA-FCEE-652971BA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9DB76-C151-71BE-7760-85B6FE2C2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7C0F46-DAD4-C94B-C738-E710261BD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75A1DE-C314-E0D0-A5EC-E7430A97D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35E983-3375-BD41-0198-DC114ED54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3063E5-781D-BAFC-53CE-102F4B16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03BE9F-2AAA-6E51-A984-F0015196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825AD2-6BAE-C454-83E6-D1186587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259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E2BC5-E303-CC15-59BD-650101EB8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ACDE6F-471D-D54E-9653-7A414633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873931-28D8-FB8C-7FF9-9138A90E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66FCA2-3A98-DF5A-00B4-A0E4B5FE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8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A57CC2-478C-75CD-A202-11352A4E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10DDE8-D095-17A2-1907-DB80EF0A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B11C98-B58C-76B7-B5D5-2191FC74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89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F7A21-037B-474C-A381-736830A1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B89CC3-5132-B091-1AE1-BF746DAE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BD3062-BFF9-66C0-DC40-05C7BBE20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736EA7-7FFB-91F1-A3B8-91E18C63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835263-B304-A5A7-C74C-B33D67D0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72E02B-402B-5BFA-B24E-320C5473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785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5376E-169E-1B69-46D1-7D88B8E4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16AA82-C068-0E16-FA07-97CC417C4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C70103-D107-A068-EF50-08830ED7A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30703A-1A09-51F6-ACB1-7C2C73A5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16313B-96B1-DA0E-D9D8-7F3EABF8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9F52CF-7C7D-A00C-3678-D9A83193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95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12BAC5-8B0D-04DE-2064-7FE72374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5B7205-ECC8-4F48-C910-F03F9957B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24135-92D1-ACA8-9E0A-989069D2B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BA156-4CC6-4A3D-9D4E-C2974A28109E}" type="datetimeFigureOut">
              <a:rPr lang="es-MX" smtClean="0"/>
              <a:t>25/08/2024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3814B5-7D6F-1277-2ACD-4C16E7653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EC4D7-D315-29B6-89B1-673B44ECA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4BA12B-924E-49B1-8D5E-A514BF5F5CB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51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19E7CAE-B08B-DA93-2304-39F8FFE92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5" t="18167" r="34444" b="13791"/>
          <a:stretch/>
        </p:blipFill>
        <p:spPr>
          <a:xfrm>
            <a:off x="2101880" y="1257360"/>
            <a:ext cx="2690326" cy="46862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3D04D1-4F70-84EB-7E7C-398197615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1" t="21235" r="6741" b="17840"/>
          <a:stretch/>
        </p:blipFill>
        <p:spPr>
          <a:xfrm>
            <a:off x="6215462" y="110663"/>
            <a:ext cx="5251519" cy="331833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70A87F-ECE1-1EB6-D151-CBF6AD7E76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8" t="20987" r="6148" b="17840"/>
          <a:stretch/>
        </p:blipFill>
        <p:spPr>
          <a:xfrm>
            <a:off x="6215462" y="3712633"/>
            <a:ext cx="5297058" cy="29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26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Cinepolis Antea Queretaro</dc:creator>
  <cp:lastModifiedBy>Cinepolis Antea Queretaro</cp:lastModifiedBy>
  <cp:revision>1</cp:revision>
  <dcterms:created xsi:type="dcterms:W3CDTF">2024-08-25T20:21:11Z</dcterms:created>
  <dcterms:modified xsi:type="dcterms:W3CDTF">2024-08-25T20:24:56Z</dcterms:modified>
</cp:coreProperties>
</file>