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13" autoAdjust="0"/>
    <p:restoredTop sz="94660"/>
  </p:normalViewPr>
  <p:slideViewPr>
    <p:cSldViewPr snapToGrid="0">
      <p:cViewPr varScale="1">
        <p:scale>
          <a:sx n="39" d="100"/>
          <a:sy n="39" d="100"/>
        </p:scale>
        <p:origin x="84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38F121-7435-F1CB-CC24-9DC75CFAAC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80BC670-5D4D-B838-D258-942F28340F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62C169-574C-C924-09A7-C9B90AC06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6DF0E-AE1F-4078-B0C4-D6303790A66A}" type="datetimeFigureOut">
              <a:rPr lang="es-MX" smtClean="0"/>
              <a:t>06/09/2024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A4E35C-DDDC-AF9C-E64F-BECC0568F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508EAE1-9734-4AB1-F325-52F6C284C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CAF7-C180-4799-8B3C-A35E097C0C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4670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D31213-1473-5CB4-5F99-9714C3BCF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9180EC7-9121-72EA-DA84-BA4C1E1EC3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0D5D382-AFDD-DE0F-10D6-D7FF303AC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6DF0E-AE1F-4078-B0C4-D6303790A66A}" type="datetimeFigureOut">
              <a:rPr lang="es-MX" smtClean="0"/>
              <a:t>06/09/2024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74BC03-09D4-73E0-83B6-85EC5D29C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94047ED-A97C-B4FD-051E-5125B09D8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CAF7-C180-4799-8B3C-A35E097C0C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9285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5D54E7B-C343-D2D0-86F7-2BC7BDE399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7DFE0E1-59C0-D602-BB2E-4CEB897A4F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F359EF-546F-9E22-C346-EB88A23CE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6DF0E-AE1F-4078-B0C4-D6303790A66A}" type="datetimeFigureOut">
              <a:rPr lang="es-MX" smtClean="0"/>
              <a:t>06/09/2024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9FDE2D9-03D0-9CB1-F5DF-8CDDDE072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3075595-E0B2-AAC1-1AAC-0EAF716B4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CAF7-C180-4799-8B3C-A35E097C0C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2662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058CFB-AA6E-B9F9-C715-56F08A71B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0AFAA3D-449E-BA61-BB50-EFA0609D72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1B4F8B3-0968-BA69-DEEB-B7C4FD5EF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6DF0E-AE1F-4078-B0C4-D6303790A66A}" type="datetimeFigureOut">
              <a:rPr lang="es-MX" smtClean="0"/>
              <a:t>06/09/2024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D480A44-6E99-A665-6E60-13DD7670B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79B91C0-A94E-78AC-43C3-7F603AA8F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CAF7-C180-4799-8B3C-A35E097C0C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4074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26EC5C-4CFF-E4DB-A35C-837EE8DA7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2068A0B-65AF-7DDF-6F7B-865922002D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9E8946-BB15-E0E8-9AD4-DE9062A60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6DF0E-AE1F-4078-B0C4-D6303790A66A}" type="datetimeFigureOut">
              <a:rPr lang="es-MX" smtClean="0"/>
              <a:t>06/09/2024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8A7AE6B-40EF-F5F3-B177-F5F6C72DA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571261D-D7B0-4550-F815-160FDAF0A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CAF7-C180-4799-8B3C-A35E097C0C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2139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089448-A82F-D21C-BB22-C70E6E1D1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1A7D5DA-A595-CDF5-BD88-1E445DC4DC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B177C69-DFD3-387C-1122-6BE447D3DB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6752275-AFD0-6FB5-6899-10A528CF1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6DF0E-AE1F-4078-B0C4-D6303790A66A}" type="datetimeFigureOut">
              <a:rPr lang="es-MX" smtClean="0"/>
              <a:t>06/09/2024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6E4F779-810B-84F5-16A3-CC69BD904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1668DC6-3F92-BD60-5ACB-BD91A189A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CAF7-C180-4799-8B3C-A35E097C0C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1073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B8CBDF-C995-CB52-E87E-B29E05F2F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FF1EB8A-3549-BDDB-0914-790DDA5B07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81D7B83-C42B-5986-F688-99E3F25892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5F311F0-7C63-EB36-74F0-FE2F9FBAAA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06CFC70-69CC-4580-30AB-E82C6B3CCE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4C6A352-C673-AFC9-6C9B-B0F1A4559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6DF0E-AE1F-4078-B0C4-D6303790A66A}" type="datetimeFigureOut">
              <a:rPr lang="es-MX" smtClean="0"/>
              <a:t>06/09/2024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731753C-8D8C-AE01-86DB-F77ED56A7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85E6172-22E0-2ED5-EDCA-BA382212E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CAF7-C180-4799-8B3C-A35E097C0C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0413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6FF1A5-59DD-50C5-25C6-20E00A5DF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A7D996D-5505-04B8-AD22-FB02D67CB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6DF0E-AE1F-4078-B0C4-D6303790A66A}" type="datetimeFigureOut">
              <a:rPr lang="es-MX" smtClean="0"/>
              <a:t>06/09/2024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35323BB-0AB2-7286-CC4C-73DB3A158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25CF67F-4CDE-8AE7-C861-2BF66A1C4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CAF7-C180-4799-8B3C-A35E097C0C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2668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DE1B80E-1360-F59F-2E12-52385FD48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6DF0E-AE1F-4078-B0C4-D6303790A66A}" type="datetimeFigureOut">
              <a:rPr lang="es-MX" smtClean="0"/>
              <a:t>06/09/2024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E48139B-7A79-8859-B527-133FAF1E5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4CE64D8-87A9-C0D7-AFBA-ABE8ACFF0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CAF7-C180-4799-8B3C-A35E097C0C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271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D79D41-D47D-AD30-BA0D-B0282916A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94B9A65-5132-D7EF-6837-D4C3002551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AE0A6F9-DC91-A2C3-2789-00BD3D3619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093C493-9373-8D04-4EE5-9839CA35C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6DF0E-AE1F-4078-B0C4-D6303790A66A}" type="datetimeFigureOut">
              <a:rPr lang="es-MX" smtClean="0"/>
              <a:t>06/09/2024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55657ED-036F-58D4-5C22-B656EFF30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EB08DCB-BAF5-86C0-A6FB-32BBFE4DB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CAF7-C180-4799-8B3C-A35E097C0C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7823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0100D4-927B-6C35-0B61-C0225229C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4EF8957-145C-CAE3-5C49-91E70D564A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71D52C8-FA10-334B-A564-83794FE20A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61017A0-CEE4-847B-16E5-4AE10C681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6DF0E-AE1F-4078-B0C4-D6303790A66A}" type="datetimeFigureOut">
              <a:rPr lang="es-MX" smtClean="0"/>
              <a:t>06/09/2024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73C818-75B7-7C24-2BF2-B49404BA8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8207379-56A3-186F-9367-8D500795B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CAF7-C180-4799-8B3C-A35E097C0C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2321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79C4B58-3F0C-1CD3-C5EA-A23D5EF4C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A42CA8D-147E-08AD-3E91-E441CE92BA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D3DCEE7-36C5-218B-A597-AB4F0E3C4A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A06DF0E-AE1F-4078-B0C4-D6303790A66A}" type="datetimeFigureOut">
              <a:rPr lang="es-MX" smtClean="0"/>
              <a:t>06/09/2024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683B092-6272-F3D9-76E9-6B3FAC31D9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3AD2AC1-040B-2DE8-EEFA-F3F88458F8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00CAF7-C180-4799-8B3C-A35E097C0C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1966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6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0" name="Freeform: Shape 8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1" name="Freeform: Shape 10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A38BE6D-27F8-2FBA-9C1C-D094D10AC4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es-MX" sz="7200"/>
              <a:t>No tenemos Baño familiar</a:t>
            </a:r>
          </a:p>
        </p:txBody>
      </p:sp>
      <p:sp>
        <p:nvSpPr>
          <p:cNvPr id="22" name="Rectangle 12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60472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Tema de Office</vt:lpstr>
      <vt:lpstr>No tenemos Baño familiar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Cinepolis Plaza Morelia</dc:creator>
  <cp:lastModifiedBy>Cinepolis Plaza Morelia</cp:lastModifiedBy>
  <cp:revision>2</cp:revision>
  <dcterms:created xsi:type="dcterms:W3CDTF">2024-09-06T23:51:24Z</dcterms:created>
  <dcterms:modified xsi:type="dcterms:W3CDTF">2024-09-06T23:52:41Z</dcterms:modified>
</cp:coreProperties>
</file>