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8F121-7435-F1CB-CC24-9DC75CFAA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BC670-5D4D-B838-D258-942F28340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2C169-574C-C924-09A7-C9B90AC0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A4E35C-DDDC-AF9C-E64F-BECC0568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08EAE1-9734-4AB1-F325-52F6C284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67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31213-1473-5CB4-5F99-9714C3BC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180EC7-9121-72EA-DA84-BA4C1E1EC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5D382-AFDD-DE0F-10D6-D7FF303A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74BC03-09D4-73E0-83B6-85EC5D29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4047ED-A97C-B4FD-051E-5125B09D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28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D54E7B-C343-D2D0-86F7-2BC7BDE39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DFE0E1-59C0-D602-BB2E-4CEB897A4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F359EF-546F-9E22-C346-EB88A23C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DE2D9-03D0-9CB1-F5DF-8CDDDE07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75595-E0B2-AAC1-1AAC-0EAF716B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66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58CFB-AA6E-B9F9-C715-56F08A71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FAA3D-449E-BA61-BB50-EFA0609D7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B4F8B3-0968-BA69-DEEB-B7C4FD5E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480A44-6E99-A665-6E60-13DD7670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9B91C0-A94E-78AC-43C3-7F603AA8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07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6EC5C-4CFF-E4DB-A35C-837EE8DA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068A0B-65AF-7DDF-6F7B-865922002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9E8946-BB15-E0E8-9AD4-DE9062A6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7AE6B-40EF-F5F3-B177-F5F6C72D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1261D-D7B0-4550-F815-160FDAF0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13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89448-A82F-D21C-BB22-C70E6E1D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A7D5DA-A595-CDF5-BD88-1E445DC4D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177C69-DFD3-387C-1122-6BE447D3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752275-AFD0-6FB5-6899-10A528CF1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E4F779-810B-84F5-16A3-CC69BD90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668DC6-3F92-BD60-5ACB-BD91A189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07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CBDF-C995-CB52-E87E-B29E05F2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F1EB8A-3549-BDDB-0914-790DDA5B0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1D7B83-C42B-5986-F688-99E3F2589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F311F0-7C63-EB36-74F0-FE2F9FBAA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6CFC70-69CC-4580-30AB-E82C6B3CC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C6A352-C673-AFC9-6C9B-B0F1A455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31753C-8D8C-AE01-86DB-F77ED56A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85E6172-22E0-2ED5-EDCA-BA382212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41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FF1A5-59DD-50C5-25C6-20E00A5D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7D996D-5505-04B8-AD22-FB02D67C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5323BB-0AB2-7286-CC4C-73DB3A15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5CF67F-4CDE-8AE7-C861-2BF66A1C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6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E1B80E-1360-F59F-2E12-52385FD4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48139B-7A79-8859-B527-133FAF1E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CE64D8-87A9-C0D7-AFBA-ABE8ACFF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2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79D41-D47D-AD30-BA0D-B0282916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4B9A65-5132-D7EF-6837-D4C300255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E0A6F9-DC91-A2C3-2789-00BD3D361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93C493-9373-8D04-4EE5-9839CA35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5657ED-036F-58D4-5C22-B656EFF3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B08DCB-BAF5-86C0-A6FB-32BBFE4D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82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100D4-927B-6C35-0B61-C0225229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EF8957-145C-CAE3-5C49-91E70D564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1D52C8-FA10-334B-A564-83794FE20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1017A0-CEE4-847B-16E5-4AE10C68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3C818-75B7-7C24-2BF2-B49404BA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207379-56A3-186F-9367-8D500795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32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9C4B58-3F0C-1CD3-C5EA-A23D5EF4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42CA8D-147E-08AD-3E91-E441CE92B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3DCEE7-36C5-218B-A597-AB4F0E3C4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06DF0E-AE1F-4078-B0C4-D6303790A66A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83B092-6272-F3D9-76E9-6B3FAC31D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AD2AC1-040B-2DE8-EEFA-F3F88458F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00CAF7-C180-4799-8B3C-A35E097C0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96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38BE6D-27F8-2FBA-9C1C-D094D10AC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s-MX" sz="7200"/>
              <a:t>No tenemos Baño familiar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047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No tenemos Baño familiar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Plaza Morelia</dc:creator>
  <cp:lastModifiedBy>Cinepolis Plaza Morelia</cp:lastModifiedBy>
  <cp:revision>2</cp:revision>
  <dcterms:created xsi:type="dcterms:W3CDTF">2024-09-06T23:51:24Z</dcterms:created>
  <dcterms:modified xsi:type="dcterms:W3CDTF">2024-09-06T23:52:41Z</dcterms:modified>
</cp:coreProperties>
</file>