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0B0E8-BBE8-96C0-42DD-34680B74D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9822D5-2F4B-0A58-15B2-7A2D8FECE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A65C7-62E8-6637-BEB1-BC192E8D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74553-A3AE-5BEE-F6B1-88B45D3E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C5C1BB-0CB6-F924-0DF2-17C28A90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18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FEB1D-7B48-6CDA-860C-F1EE295F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FAF2AF-31CF-0632-CBF5-83310F93F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D6F71-A6A6-1AE8-9444-52409B8B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34363-7CE1-05C7-AE9F-3C349AA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34C4-24B1-E3B5-EB09-0C75D8A8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87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796F5A-0EE9-6D6D-B03F-704BBEF93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BC9D3-58FD-BCBD-EB24-233885A34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2067AB-74D1-4A9C-7711-917CC6F9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0F3C0-DE06-A8E6-0CB6-8904D497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ACCCA-39F5-46C8-22DA-C46B4622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10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50CF3-757E-E8EF-1A1C-0961E06E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307B9B-51F5-2345-9E0A-E8DCC610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945901-6D23-F8D7-25D5-443DB8C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1E600-D06F-2284-1889-553FCEBC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D73F40-E78D-DD1E-8002-06C5B33B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28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490A-BFA8-BA58-EBF1-A8E0C6D0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0934C3-86E6-A845-7DB2-5EA411B08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6E7C9-0977-F213-726C-3CA61358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98986-133B-C55A-6A5A-1C441C6E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6D301-DF66-D8B6-7AC8-74C3DB70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26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3C3EE-9688-A601-596C-0D58FF68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EA2670-1744-F7F5-7223-256690DF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AEFAE4-E712-C159-DC0D-2730D998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DD8954-DFDC-FE05-21AB-CDCBF44E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1E95B0-2F56-22F9-A78F-6618FDD4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60608-EABF-B387-B826-B50516E8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2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658EB-5E0C-A9C3-2CFE-3FBEA69C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E4737-415D-AEE9-6BBC-A63213F7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9A77DC-C4D2-17E1-3CF8-3C8FBA0DA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91C772-D96E-7673-ADC3-2F8FFAC93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0050AE-1CB1-D69E-D5F2-9FF329DC6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42572C-D3F5-69DE-4864-0327BFC2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4A0BD5-2E28-4EFB-ABF9-F27FFFA8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FF4279-B3DD-1751-1340-278D25C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56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52113-0C94-92EC-E374-FD8C5DA4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DCFB87-62D0-84CC-5E34-E736D32E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26939C-EACB-59BE-CB37-A7605DBB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9004E9-09B1-A106-19B8-6EF07E2F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62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C3E912-DC47-5D84-F4E9-01FDA2D5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5F5DE6-2EE0-5890-DD55-ABF62D3A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FB2568-484D-C3A9-7ED5-333D63C6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05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1D62-8070-6F8C-3EC5-C0B75048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07281-321F-052C-F880-7E7F64E5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E1A904-C796-046B-2535-9F44692D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AAA29C-B458-1BAC-B00D-18BBB9BE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0F9AD1-A1FB-852D-2BFD-12C8E6F5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EDF500-8E77-254B-5DAE-B40CC58F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55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4A712-AC80-DB5A-B194-68D6447B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358688-1BB9-E609-2E0A-73D31E167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C95A92-E37A-94E3-1107-23E712DD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2889A5-86AD-54A1-5807-74E8843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CCE296-A6B4-A257-F1A1-ED6FB270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CDF27A-FD48-D500-342F-A9591E4D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64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2B5D21-3A62-D0F5-7277-4B38EA7B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707C81-0589-466B-F58B-5CA1FB06E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565F4F-918E-CACE-43DB-11013F3D6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76A80-8CB7-40CA-AFB2-005665C46C0E}" type="datetimeFigureOut">
              <a:rPr lang="es-MX" smtClean="0"/>
              <a:t>25/10/2024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FD2A-CDEE-CCD2-E201-2B9E3B394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7F0BA3-B2DB-B986-FD2C-E9A429B45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7FA1D2-BB26-480B-9F17-80682B3B5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4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53A89-4B0F-218C-6049-1AC9F8B22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902906-65DC-031C-53FB-0972CA8D7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B68658-6847-473F-E593-E038AF0E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" t="21235" r="6148" b="8148"/>
          <a:stretch/>
        </p:blipFill>
        <p:spPr>
          <a:xfrm>
            <a:off x="0" y="47095"/>
            <a:ext cx="12192000" cy="68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BFF6B-628E-D110-E5CB-F1651626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236304-F1C4-9EC6-43C2-9EAF45B7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350AEC-25FE-FFC8-0A97-B40CDF45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3" t="32592" r="12271" b="18519"/>
          <a:stretch/>
        </p:blipFill>
        <p:spPr>
          <a:xfrm>
            <a:off x="0" y="-42334"/>
            <a:ext cx="12192000" cy="71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3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67DC7-9F80-C3FD-FF61-9D854D28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3F879E-C6D5-D86D-945D-CACC8080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CA6C32-0ABB-55A2-9DDF-D8B8A486A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9" t="26620" r="8123" b="17037"/>
          <a:stretch/>
        </p:blipFill>
        <p:spPr>
          <a:xfrm>
            <a:off x="0" y="-106363"/>
            <a:ext cx="12192000" cy="69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6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03907-9751-A12A-8003-F812EAC2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Imagen que contiene interior, hombre, tabla, parado&#10;&#10;Descripción generada automáticamente">
            <a:extLst>
              <a:ext uri="{FF2B5EF4-FFF2-40B4-BE49-F238E27FC236}">
                <a16:creationId xmlns:a16="http://schemas.microsoft.com/office/drawing/2014/main" id="{08B9B3B4-7626-CEA9-147F-25310274D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" y="0"/>
            <a:ext cx="12061825" cy="6858000"/>
          </a:xfrm>
        </p:spPr>
      </p:pic>
    </p:spTree>
    <p:extLst>
      <p:ext uri="{BB962C8B-B14F-4D97-AF65-F5344CB8AC3E}">
        <p14:creationId xmlns:p14="http://schemas.microsoft.com/office/powerpoint/2010/main" val="407639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3242-941D-383A-036C-30FEE4CF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DE85008-E025-FA58-12C9-B5B2EE9D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353584-912C-59C3-A8B5-5CEDA2115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7" t="18519" r="15432" b="1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1FD76-7D15-0198-E8CD-D25AD009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Un mostrador de cocina&#10;&#10;Descripción generada automáticamente con confianza baja">
            <a:extLst>
              <a:ext uri="{FF2B5EF4-FFF2-40B4-BE49-F238E27FC236}">
                <a16:creationId xmlns:a16="http://schemas.microsoft.com/office/drawing/2014/main" id="{94E3133F-90B9-1FD4-C1CC-14B1D1315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1" y="237065"/>
            <a:ext cx="11962589" cy="6451601"/>
          </a:xfrm>
        </p:spPr>
      </p:pic>
    </p:spTree>
    <p:extLst>
      <p:ext uri="{BB962C8B-B14F-4D97-AF65-F5344CB8AC3E}">
        <p14:creationId xmlns:p14="http://schemas.microsoft.com/office/powerpoint/2010/main" val="159261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D2B6A-F90F-C5E7-85D4-A587BB7D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Marcador de contenido 8" descr="Un escritorio con una computadora y una cocina&#10;&#10;Descripción generada automáticamente con confianza media">
            <a:extLst>
              <a:ext uri="{FF2B5EF4-FFF2-40B4-BE49-F238E27FC236}">
                <a16:creationId xmlns:a16="http://schemas.microsoft.com/office/drawing/2014/main" id="{2D29FF3A-8577-4723-A2D1-D9B1AA3C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3" y="0"/>
            <a:ext cx="11644924" cy="6858000"/>
          </a:xfrm>
        </p:spPr>
      </p:pic>
    </p:spTree>
    <p:extLst>
      <p:ext uri="{BB962C8B-B14F-4D97-AF65-F5344CB8AC3E}">
        <p14:creationId xmlns:p14="http://schemas.microsoft.com/office/powerpoint/2010/main" val="323684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38A16-DCB5-08E8-D481-D5A2BC1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64692-06A5-8A35-9D61-951F9041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C21A82-1463-6418-3638-A8FEA686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7" y="365125"/>
            <a:ext cx="86868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1A9C5-E94F-AB16-17C2-FAD09EDB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A3992-1B34-F0BE-152F-6C67DC669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0E6CA-CB91-2360-5549-13734E5C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28" y="202428"/>
            <a:ext cx="8877639" cy="62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33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Tepeji del Río</dc:creator>
  <cp:lastModifiedBy>Cinepolis Tepeji del Río</cp:lastModifiedBy>
  <cp:revision>2</cp:revision>
  <dcterms:created xsi:type="dcterms:W3CDTF">2024-07-09T20:20:47Z</dcterms:created>
  <dcterms:modified xsi:type="dcterms:W3CDTF">2024-10-25T17:39:21Z</dcterms:modified>
</cp:coreProperties>
</file>