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84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6BD0F6-9DF1-33F3-FB2B-403559CED7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B92B9D1-966E-2772-F5B5-94582E2F3B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1806369-0241-9372-F0A8-A14EA62D7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C2835-AC8F-4EAE-9729-7750C22F17D9}" type="datetimeFigureOut">
              <a:rPr lang="es-MX" smtClean="0"/>
              <a:t>25/10/2024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F86F55D-76DD-8F53-B853-5C4E74DE3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FAB727-3F6D-1203-99E0-B585D0DB1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0A334-9FDB-4BA2-AE07-B7482A1975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05653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F510F9-9C2B-2CF9-9256-630FAAEC0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5CC1859-2210-6F6C-CC19-A1A43DDE81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D9B67B0-A5FD-5AAB-CAB1-4EEBFFF9D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C2835-AC8F-4EAE-9729-7750C22F17D9}" type="datetimeFigureOut">
              <a:rPr lang="es-MX" smtClean="0"/>
              <a:t>25/10/2024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6D972BC-E0AF-C3FA-4CBB-0CAA79D0E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538D6DB-5A76-9B9A-2337-D4202E00F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0A334-9FDB-4BA2-AE07-B7482A1975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72939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0B7F1F1-F0C2-9FAD-7279-DAAE6522F1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9570751-0806-35E6-8265-594D6B0547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A9450EB-05A9-C24C-AEFF-0D92C6B72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C2835-AC8F-4EAE-9729-7750C22F17D9}" type="datetimeFigureOut">
              <a:rPr lang="es-MX" smtClean="0"/>
              <a:t>25/10/2024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26BB281-C8C9-CC60-F3A5-B121733EF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C5CCD7A-BC9D-7332-1660-9175F12D3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0A334-9FDB-4BA2-AE07-B7482A1975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9434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3589F2-C527-8137-0063-54A8162F03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FCCD594-D93C-3916-56E1-5538575C73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04C211E-1BCA-ED41-14EA-3BA1137BC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C2835-AC8F-4EAE-9729-7750C22F17D9}" type="datetimeFigureOut">
              <a:rPr lang="es-MX" smtClean="0"/>
              <a:t>25/10/2024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BF2ECCA-88F6-58CD-294F-29107C82E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025C235-E2E0-A091-B1B7-E64168E70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0A334-9FDB-4BA2-AE07-B7482A1975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6056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A90CAF-4D81-3A47-9665-169A5C761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5EF80BF-F6D4-4864-5696-2F26183835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E366C3A-EE93-99C4-BE86-096B93FBE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C2835-AC8F-4EAE-9729-7750C22F17D9}" type="datetimeFigureOut">
              <a:rPr lang="es-MX" smtClean="0"/>
              <a:t>25/10/2024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36D9436-875C-B627-AA5A-5F1D8C5EC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2C81F4D-8257-FCEB-7F2A-BF59A5E7D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0A334-9FDB-4BA2-AE07-B7482A1975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08760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F1C403-20D5-DD3B-0B7A-D3B9EB7789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959E9A-73AC-63F8-9F8C-DD6FE75428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6BAAAFA-EAA2-F404-C11D-83A334F275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26F360F-9876-C8F2-71A8-3988FED12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C2835-AC8F-4EAE-9729-7750C22F17D9}" type="datetimeFigureOut">
              <a:rPr lang="es-MX" smtClean="0"/>
              <a:t>25/10/2024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31B7B24-3585-22FA-31E7-DAD6A94CD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8FA11FA-F598-199E-57E9-14837AB94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0A334-9FDB-4BA2-AE07-B7482A1975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66448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76B485-FCB2-11BA-2FAA-D62C99690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AF343EA-D41A-1B0B-A133-2552F1509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AEDFFDE-B929-5C98-6418-05D0C50E93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8CC4BCC-E50A-8BAA-33E0-4D226E1B8A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B8F8BCD-7992-6CD6-60DF-481F375C8A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AE583F3-22DD-3E96-8F9E-AD0A470F0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C2835-AC8F-4EAE-9729-7750C22F17D9}" type="datetimeFigureOut">
              <a:rPr lang="es-MX" smtClean="0"/>
              <a:t>25/10/2024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B00DFC0-E9E7-4503-FFE1-41DDA20FE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DD44F23-8C9B-4EAF-D73E-98743EDB1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0A334-9FDB-4BA2-AE07-B7482A1975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9757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978A68-D503-3494-C332-5D5B4846E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A63AF62-0F8A-0BF9-B9D1-DE4584DD9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C2835-AC8F-4EAE-9729-7750C22F17D9}" type="datetimeFigureOut">
              <a:rPr lang="es-MX" smtClean="0"/>
              <a:t>25/10/2024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65640A7-A6F9-AE7C-0F14-DBE9B2D75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A7C36B8-55D8-506B-4C96-123A1CC2E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0A334-9FDB-4BA2-AE07-B7482A1975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11131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A46A47B-92A1-BB3A-6B40-49BAA9738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C2835-AC8F-4EAE-9729-7750C22F17D9}" type="datetimeFigureOut">
              <a:rPr lang="es-MX" smtClean="0"/>
              <a:t>25/10/2024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BE23EEB-9378-DA4E-603D-A960139DE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E945175-3498-40A1-EE09-1FCE3B0A2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0A334-9FDB-4BA2-AE07-B7482A1975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965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3FF399-D9F4-3F11-68A9-85722E7515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4D0B586-2D8F-FDE3-2246-3CF34419B9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B5F9A66-3553-A00B-A4B3-A6EA11DF93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0DC46FD-4B0A-A3BD-1C01-D4DCE97D0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C2835-AC8F-4EAE-9729-7750C22F17D9}" type="datetimeFigureOut">
              <a:rPr lang="es-MX" smtClean="0"/>
              <a:t>25/10/2024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7AEB093-1391-7A56-7D1E-25EB9314B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018F277-73B2-9A3E-72A7-D6478C110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0A334-9FDB-4BA2-AE07-B7482A1975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71794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ED6C0F-4E1C-6FCA-7C5E-62A6FDFC9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9FBD794-D5D5-FF82-2AAF-947F8D220F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9E73936-D529-199B-2F39-43A6E3F460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9CF010F-B6C3-62F6-1727-4CD5D9AB2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C2835-AC8F-4EAE-9729-7750C22F17D9}" type="datetimeFigureOut">
              <a:rPr lang="es-MX" smtClean="0"/>
              <a:t>25/10/2024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0EE5A3E-BEEF-9053-AF16-C72D65F16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4D0B668-137A-4624-BED4-4FF55A860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0A334-9FDB-4BA2-AE07-B7482A1975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6014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7E7C9F2-CE47-ACA6-A85A-915BC73FA6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B585B60-BBE5-A5D6-2A78-8E1EC41223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44DADA7-32F6-5046-4C01-5CC07EC910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8AC2835-AC8F-4EAE-9729-7750C22F17D9}" type="datetimeFigureOut">
              <a:rPr lang="es-MX" smtClean="0"/>
              <a:t>25/10/2024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1BE8E2B-C7F1-CE56-59C1-22812C10E2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1F41C1E-4391-4C6F-E10C-0FF036E2B9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260A334-9FDB-4BA2-AE07-B7482A1975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1277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AB2160-65C0-76E4-2B0E-46C2006342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s-MX" dirty="0"/>
              <a:t>No llego publicidad,</a:t>
            </a:r>
            <a:br>
              <a:rPr lang="es-MX" dirty="0"/>
            </a:br>
            <a:r>
              <a:rPr lang="es-MX" dirty="0"/>
              <a:t> tampoco se reproducen en pantallas </a:t>
            </a:r>
          </a:p>
        </p:txBody>
      </p:sp>
    </p:spTree>
    <p:extLst>
      <p:ext uri="{BB962C8B-B14F-4D97-AF65-F5344CB8AC3E}">
        <p14:creationId xmlns:p14="http://schemas.microsoft.com/office/powerpoint/2010/main" val="14530311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de Office</vt:lpstr>
      <vt:lpstr>No llego publicidad,  tampoco se reproducen en pantallas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Cinepolis Montemorelos</dc:creator>
  <cp:lastModifiedBy>Cinepolis Montemorelos</cp:lastModifiedBy>
  <cp:revision>1</cp:revision>
  <dcterms:created xsi:type="dcterms:W3CDTF">2024-10-25T22:29:03Z</dcterms:created>
  <dcterms:modified xsi:type="dcterms:W3CDTF">2024-10-25T22:30:16Z</dcterms:modified>
</cp:coreProperties>
</file>