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9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D874A-4075-277B-65FD-2F5E7C56B7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6EF82FE-6769-55A3-83A6-82E73CC0A5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0EF1030-A0C7-91B0-A30B-29CB271B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F823-07D5-4587-869E-92B88C5ADA07}" type="datetimeFigureOut">
              <a:rPr lang="es-MX" smtClean="0"/>
              <a:t>25/10/2024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CCA77F9-D659-1F13-1DB8-2C714FFEE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0F305CD-310F-1B20-0B96-46B71BA46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B3BB-3D50-440F-AA0A-50860B8849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0946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A09592-0868-3756-7414-9F4603FB7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9C3EE4B-8FDB-5052-3941-66B2EEBCF1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BA7D424-B70A-7730-F41C-7C6993AAF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F823-07D5-4587-869E-92B88C5ADA07}" type="datetimeFigureOut">
              <a:rPr lang="es-MX" smtClean="0"/>
              <a:t>25/10/2024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7726B8-F407-198A-BF2E-87F6DC4BC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190E522-8562-12E5-0EFD-B0C81A4FE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B3BB-3D50-440F-AA0A-50860B8849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8662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78B8EF6-732D-3229-B158-61EE0C7E29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A9A101C-7D4C-C911-E6C0-D0EAD377C2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B55000-9A82-2DF0-95B6-AE4DE921E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F823-07D5-4587-869E-92B88C5ADA07}" type="datetimeFigureOut">
              <a:rPr lang="es-MX" smtClean="0"/>
              <a:t>25/10/2024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497AC1-C50C-8222-6865-EE47FACF6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1091A61-B6C3-CA9B-7393-D81A0557C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B3BB-3D50-440F-AA0A-50860B8849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1727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32A233-CAAE-F6FF-D40A-5064BB118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2CC7AA6-D907-6CCD-EA46-A6BD952AE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3B19B7-2FDC-48CA-0DBA-90D9FB1E4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F823-07D5-4587-869E-92B88C5ADA07}" type="datetimeFigureOut">
              <a:rPr lang="es-MX" smtClean="0"/>
              <a:t>25/10/2024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97012C-9EED-BECF-2A8D-E171C28B1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B78B05-3489-A688-90FA-423EE97FC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B3BB-3D50-440F-AA0A-50860B8849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749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04C705-25D1-E33B-BD5D-06E61D6D3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8F8BBA7-0180-363C-64C4-1D78525274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5DC779A-570D-405B-80FB-018868460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F823-07D5-4587-869E-92B88C5ADA07}" type="datetimeFigureOut">
              <a:rPr lang="es-MX" smtClean="0"/>
              <a:t>25/10/2024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EC86B4D-5AB6-4A83-8D9E-56B47B3CC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A6105D-2FD2-01B1-F83A-7DA7F51E1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B3BB-3D50-440F-AA0A-50860B8849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8747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775AB2-89C9-4F56-F12C-C23C70129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54FB9C2-8E8E-02E8-0025-514B65D83A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A64ABA7-B84F-A925-678A-580ED7CD4C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B20EAAE-DF25-F6F2-E75D-92F639FCB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F823-07D5-4587-869E-92B88C5ADA07}" type="datetimeFigureOut">
              <a:rPr lang="es-MX" smtClean="0"/>
              <a:t>25/10/2024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DCEBFF-154B-362E-C564-82F333053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99C289E-69EB-2EEF-C466-C2B860D83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B3BB-3D50-440F-AA0A-50860B8849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2188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F93EC5-88E3-ED61-8B31-1E9AD5555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5870F0E-C782-D6FD-A294-3BF3898C21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584F262-D31C-C825-9004-4C82CC2A04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1E1C657-D263-83C3-E3AF-85DD6B48DF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B33245C-F6E6-23D7-B0C5-FAF0F3CEDE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0E6A6F5-3F44-A5C7-B27D-022F84169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F823-07D5-4587-869E-92B88C5ADA07}" type="datetimeFigureOut">
              <a:rPr lang="es-MX" smtClean="0"/>
              <a:t>25/10/2024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B8A0FD5-F6B8-AD3D-8613-B0C6B30A2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D76CBA5-3969-5DD1-D5C7-7293743A9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B3BB-3D50-440F-AA0A-50860B8849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9017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60E1E6-7F1A-F9B3-4EC4-F070E3DB0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4494EC0-6CDC-4FCC-F835-8371EFEFF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F823-07D5-4587-869E-92B88C5ADA07}" type="datetimeFigureOut">
              <a:rPr lang="es-MX" smtClean="0"/>
              <a:t>25/10/2024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1ED6DC2-65A0-428B-3A69-661D3ADCB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D1AC3B1-E61A-05CE-86E9-444CF7782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B3BB-3D50-440F-AA0A-50860B8849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0729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CFA57E7-7D85-EFE9-E30A-CF995371A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F823-07D5-4587-869E-92B88C5ADA07}" type="datetimeFigureOut">
              <a:rPr lang="es-MX" smtClean="0"/>
              <a:t>25/10/2024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75A7B1E-51E0-4C2B-B3EE-8D862D74B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646EE1F-E26B-C0CF-9D5D-68A9E2F9B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B3BB-3D50-440F-AA0A-50860B8849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341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C14AA6-956A-39C5-D52A-125073F54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3DB085E-9526-92CE-88E2-AA7D8EB16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BEB4093-35CC-B9DC-03F8-48FC9C0FCA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537C283-CDEF-65F7-61CE-4C3AAFC19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F823-07D5-4587-869E-92B88C5ADA07}" type="datetimeFigureOut">
              <a:rPr lang="es-MX" smtClean="0"/>
              <a:t>25/10/2024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707EA7E-E7CC-2FE0-B7DF-7C06E9F58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C3CD20C-74F2-9E2A-F828-DCAC90547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B3BB-3D50-440F-AA0A-50860B8849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2227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676070-2E75-8688-3951-30329FA22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A5E7C79-8831-42ED-F875-11BFA4271E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BEF9D5A-FAAD-EE76-7DDE-B8F3841027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5CCBE2F-3C2E-92A7-9976-F40DE2D0C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F823-07D5-4587-869E-92B88C5ADA07}" type="datetimeFigureOut">
              <a:rPr lang="es-MX" smtClean="0"/>
              <a:t>25/10/2024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FAB77FC-527A-C7AE-79F8-36ECFFA3C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FE5773A-DDFD-D463-E46E-1D26E937D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DB3BB-3D50-440F-AA0A-50860B8849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4438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E397D0C-FDE3-7384-7E47-658030433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D5B2AF9-C472-2CC0-006E-9EC6C9BDD2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E7C658-0F45-4369-A622-473924CA4D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18AF823-07D5-4587-869E-92B88C5ADA07}" type="datetimeFigureOut">
              <a:rPr lang="es-MX" smtClean="0"/>
              <a:t>25/10/2024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DD674BD-23EE-8101-8C91-863E83B00E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203B63-49BD-2983-8CC0-DD03210016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16DB3BB-3D50-440F-AA0A-50860B8849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405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61FE13CA-6F32-E245-F241-D6EF73B01B7E}"/>
              </a:ext>
            </a:extLst>
          </p:cNvPr>
          <p:cNvSpPr txBox="1"/>
          <p:nvPr/>
        </p:nvSpPr>
        <p:spPr>
          <a:xfrm>
            <a:off x="1472339" y="1782305"/>
            <a:ext cx="5083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/>
              <a:t>Si folleto</a:t>
            </a:r>
          </a:p>
        </p:txBody>
      </p:sp>
    </p:spTree>
    <p:extLst>
      <p:ext uri="{BB962C8B-B14F-4D97-AF65-F5344CB8AC3E}">
        <p14:creationId xmlns:p14="http://schemas.microsoft.com/office/powerpoint/2010/main" val="1593979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Cinepolis Villahermosa</dc:creator>
  <cp:lastModifiedBy>Cinepolis Villahermosa</cp:lastModifiedBy>
  <cp:revision>1</cp:revision>
  <dcterms:created xsi:type="dcterms:W3CDTF">2024-10-25T19:04:47Z</dcterms:created>
  <dcterms:modified xsi:type="dcterms:W3CDTF">2024-10-25T19:05:30Z</dcterms:modified>
</cp:coreProperties>
</file>