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6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3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6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9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2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7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6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1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0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E1385D-E2DF-48D4-BF61-90021199A9C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 l="2294" r="882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1549065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AvenirNext LT Pro Medium</vt:lpstr>
      <vt:lpstr>Sagona Book</vt:lpstr>
      <vt:lpstr>Segoe UI Semilight</vt:lpstr>
      <vt:lpstr>ExploreVTI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Plaza Aragon</dc:creator>
  <cp:lastModifiedBy>Cinepolis Plaza Aragon</cp:lastModifiedBy>
  <cp:revision>1</cp:revision>
  <dcterms:created xsi:type="dcterms:W3CDTF">2024-10-25T19:02:47Z</dcterms:created>
  <dcterms:modified xsi:type="dcterms:W3CDTF">2024-10-25T19:03:36Z</dcterms:modified>
</cp:coreProperties>
</file>