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7739B-C427-AAC5-34FD-8B273E339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B3C0D5-6BA8-3E46-149D-E416BC9D8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C5F5D3-F590-69B6-A419-E8098BD84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3F7C11-8B65-0136-EE70-5ABB0E4C7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1ACF3B-B996-E5CB-C304-9D8A4F9F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441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ADE68B-C1F9-4C3E-4262-353A310A1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B05771-CCC5-9F41-AC73-A4C8A0133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698132-7D19-DBF3-BB5A-092B1D042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9DEBBD-A827-CF03-C4C4-92C951BDC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3790B4-7E5E-8554-02F3-A449DF36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715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F8B03A-5CAE-A9B3-EFA7-9DF9B6F98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3AA677-47A5-4F40-61C5-C8E40B0A9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A46DD3-EBDE-0DC1-7239-DA1694545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192EA8-8BCD-D35F-B050-4921D399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9731A8-2771-D0A4-FA40-4A6C1A8C9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71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73B26-36BC-453E-343C-B3AF13AFA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27F484-5D22-16E9-8D68-7AF87FAA7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4EBEB9-307C-021A-5329-7F23FEA80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68C420-AC05-7110-03EC-732F3696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B1F0B9-D470-42CC-3B2F-D408933B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44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7BF20-CF80-2EE6-B6C9-3FE994D87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E0BDE9-1B7A-DF19-8F26-1B1266D4A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6A22DD-5661-8791-92E2-A96E936A9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33508B-E34D-4096-B635-20416309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689976-E12F-77FC-ABE1-504C6E1B7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012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0E9E77-5B0A-1886-2FA0-F3363A148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6FC9EE-F7A0-4CB9-9DE5-AABFB73D7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694739-53F7-FA2D-FB7E-9522BD86F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68C0ED-0559-F4A0-B000-7B05B44F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59662D-AE1E-C966-E95F-53D356EE6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669B30-7F4F-2C98-698D-E8815687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15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9DC3E-B971-1BAF-97FD-97786EBC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EFCCD2-7355-E8D7-3CF5-AA1BB288A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781C84-89BE-B004-2F2F-DB6C6BCE5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7600CD9-8C96-5629-A6D9-2CE365A205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9E260C-836D-4E11-30E4-A64A81B448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7250CC-4D02-7207-2AB8-7CD9E6A4F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4AF6D3-3A88-3E95-03F3-16AA933DA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E41EB0-B301-B6B6-A621-A511B3EC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941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156F3-628F-F791-6897-4809C307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A6B740E-8AC4-99F2-6385-BEB8B5FC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CBC6A4F-19A5-9443-7775-7BF7B8AFE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5103D9-EABB-EE35-8AE0-90180362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66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4868F5-D927-B0F6-2279-DBBD6CF3D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D0FA69-CBE5-166C-816D-1913BFF07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4FAE12-7063-1639-3C26-C935A2CC7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41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D3D50-87D3-A4C4-F9C3-79F694CDF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282C85-29A3-1F96-420F-3802F2C55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6DF28-78DC-E852-B1ED-73C4C54A1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80B9AA-F785-E784-ADDF-C31557584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9C9CBB-8532-2272-5FDD-6497A1BC2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79FC76-3E25-CCDC-783F-50641714D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51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A15B8-DEE0-F619-BABA-8E7202ABA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F5D1AA1-9EBA-F243-96EE-A5B012446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F931F0-C9C0-A93F-2F72-1CF00E574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3B5CC2-2D1B-B85E-3624-95838186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4F3DB5-2728-31AB-B2B6-737C0AA2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716FC2-8D55-AE1A-70F5-8979CD6A5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428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6B1913-694C-8D4E-877A-B6590BA7C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2E923D-45E5-8F9E-49A7-2ED7A7180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9313E4-D0FE-41AD-06F5-1DF110041C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D61C6B-5C29-4041-B2E4-B7D6672BB2F8}" type="datetimeFigureOut">
              <a:rPr lang="es-MX" smtClean="0"/>
              <a:t>25/10/2024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523649-06EF-9FCF-48F1-4C9BB319E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39A919-E296-07FB-676A-E3C1355DD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BA1F82A-29D8-4229-ABFC-08620E262F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68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1D1834D-9FAB-B677-4B41-B22AA07EB0D6}"/>
              </a:ext>
            </a:extLst>
          </p:cNvPr>
          <p:cNvSpPr txBox="1"/>
          <p:nvPr/>
        </p:nvSpPr>
        <p:spPr>
          <a:xfrm>
            <a:off x="4173793" y="2153264"/>
            <a:ext cx="28616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dirty="0"/>
              <a:t>nada</a:t>
            </a:r>
          </a:p>
        </p:txBody>
      </p:sp>
    </p:spTree>
    <p:extLst>
      <p:ext uri="{BB962C8B-B14F-4D97-AF65-F5344CB8AC3E}">
        <p14:creationId xmlns:p14="http://schemas.microsoft.com/office/powerpoint/2010/main" val="545341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Centro Lago de Guadalupe</dc:creator>
  <cp:lastModifiedBy>Cinepolis Centro Lago de Guadalupe</cp:lastModifiedBy>
  <cp:revision>1</cp:revision>
  <dcterms:created xsi:type="dcterms:W3CDTF">2024-10-25T23:24:04Z</dcterms:created>
  <dcterms:modified xsi:type="dcterms:W3CDTF">2024-10-25T23:24:34Z</dcterms:modified>
</cp:coreProperties>
</file>