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9F286-9D4F-D49D-17EA-6C80A904D2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AC77E9-056A-8670-DC18-191EA4C31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863243-22AD-9E40-37B8-4A385B28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6C51A8-F0BB-A413-2822-496C85AE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189CE2-807D-BE67-0F06-7F91C249B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07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D3813-1251-20EB-9E8D-55DFD7314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A2AE48-9790-C823-4485-A79B76FD8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158566-9297-F385-4CD7-B62F4D255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45055-4893-36D7-8962-FA0ED23B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11FD5A-5ADA-DE90-6997-87B058A6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029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4C4F83-B4EE-14BD-AF00-317226CBD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E159F9-FB8D-DE5C-99B8-2A6C44EA4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5043A5-10EC-D1B3-B663-AED5E0193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F77B93-2F54-56A6-DD53-79BFFFE41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5045F4-1CDA-424D-954D-1127DD45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935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8CA8A6-3514-34B3-4EAD-C5784DF6F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2BBCD1-4B11-4B7B-D6A0-DDE6672C9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DA523D-8CE4-9004-DAAC-72D7A85A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7DF4E0-B425-0D9D-F39B-273C0C74C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214E19-35F4-968D-0599-DAAAA866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771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D76E1-0C16-BDA7-A690-CCB14B496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C6757B-0CA8-A8A5-5EEB-2EB464D7F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E89EDF-CBBB-A01F-8040-08C129A72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671EC5-1BB1-D530-0CB2-12080392A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1AA551-98A6-19A1-82EE-FE0E8923A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726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13783-18C6-129B-CA98-B6B4AE1B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0F4E96-60B2-B443-5F46-C7D8B5664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06AAF0-C0EB-0B2A-EBBF-FE136B267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0FD2F2-D5E6-B73C-FE51-12CAE9669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285706-A7FE-E286-A253-8CB1F45B9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68C708-3472-BA84-35B0-AE790B003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26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51AB4-D33D-D335-A063-F2B4D0BE0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03B3D9-407A-7C8C-B7A4-20D7AEA79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AAA9D4-EFD9-01A6-1E9D-5B2CE949C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722CFD-068D-2C93-0E36-A348372EF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F0323C-1AA4-3A58-A8D3-CDF9DA4663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31A2979-9666-6AA9-9718-49B9114DF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120BEC-7CDD-DD1C-FBD5-8AE8F66ED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63F960F-BFAE-652A-8F1C-372D0322F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48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C591B-41CE-8D7F-B63C-40D234EC3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F1EF67-8F2D-464F-8323-E5299211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D32439-5B8B-075D-F126-AB82FBE07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0A93A0C-50F4-72F1-83F2-3266D795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74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C56708-69B8-ED9D-9894-ED27E483F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84884C6-AEEE-4761-DCE4-AC67CCD19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BBC0C9-A433-C789-52DB-D42B6C56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4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2A9FF-C5BD-1CBE-339F-BC55DBE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B9D750-909B-4697-A9E5-C632133B8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805438-BD21-5169-DF4D-B8260990E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06D550-DB26-CB73-28F3-9A19FC76D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B52C29-DA83-C6F1-EEAC-C4C88CCF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E16B3E-D3DB-B815-B727-58EA10F2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601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5BB5EC-CFB1-D067-F474-7D625793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4A711C3-C4EC-6D9E-467E-CE9FD800F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92B4F5-91C7-A5A0-9636-0920AFF75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EB50CD-69A1-57A3-8937-BA294EC84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038206-71EF-1E17-189F-BC82C460A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E46EE-01FF-78E3-E471-4BE80DF3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54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35CC9B2-9A9C-E430-B6BC-8669369EA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2A926B-3EC9-5164-E14D-6DBE6DC4F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229B09-5109-B4CA-9F4F-A8F91892B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DC3926-0FB6-43B7-89A1-13BBB8191EE1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DB8DE6-DF15-D3BB-2169-1128D3164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451E62-0C6F-0F5B-38BA-BE9C63F2E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ACF65D-6F75-46A2-A2E4-D47D6BE971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954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CC021-514A-B07E-E2F6-D0D4B476A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NO TENEMOS FOLLETO</a:t>
            </a:r>
          </a:p>
        </p:txBody>
      </p:sp>
    </p:spTree>
    <p:extLst>
      <p:ext uri="{BB962C8B-B14F-4D97-AF65-F5344CB8AC3E}">
        <p14:creationId xmlns:p14="http://schemas.microsoft.com/office/powerpoint/2010/main" val="2237131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4B1AE58FCD166458FF1D8AB30FA6494" ma:contentTypeVersion="20" ma:contentTypeDescription="Crear nuevo documento." ma:contentTypeScope="" ma:versionID="7d73945288a16b5712c7f31e6fc3d671">
  <xsd:schema xmlns:xsd="http://www.w3.org/2001/XMLSchema" xmlns:xs="http://www.w3.org/2001/XMLSchema" xmlns:p="http://schemas.microsoft.com/office/2006/metadata/properties" xmlns:ns1="http://schemas.microsoft.com/sharepoint/v3" xmlns:ns3="b879f15b-f59a-4ca1-972d-f1d1eb529177" xmlns:ns4="8153e880-dc18-4b04-9518-347c271a5eea" targetNamespace="http://schemas.microsoft.com/office/2006/metadata/properties" ma:root="true" ma:fieldsID="e5f2986eba315ae4155570d1ae3598b4" ns1:_="" ns3:_="" ns4:_="">
    <xsd:import namespace="http://schemas.microsoft.com/sharepoint/v3"/>
    <xsd:import namespace="b879f15b-f59a-4ca1-972d-f1d1eb529177"/>
    <xsd:import namespace="8153e880-dc18-4b04-9518-347c271a5e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79f15b-f59a-4ca1-972d-f1d1eb529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7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53e880-dc18-4b04-9518-347c271a5ee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b879f15b-f59a-4ca1-972d-f1d1eb529177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6879F34-5212-4A9B-8E7A-BD10DBE097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879f15b-f59a-4ca1-972d-f1d1eb529177"/>
    <ds:schemaRef ds:uri="8153e880-dc18-4b04-9518-347c271a5e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57B39C-FEEB-46B1-8AFD-C1A5E9AEB2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FEF7BD-6DAA-4566-B550-267DBACE08E3}">
  <ds:schemaRefs>
    <ds:schemaRef ds:uri="http://schemas.microsoft.com/sharepoint/v3"/>
    <ds:schemaRef ds:uri="b879f15b-f59a-4ca1-972d-f1d1eb529177"/>
    <ds:schemaRef ds:uri="http://purl.org/dc/terms/"/>
    <ds:schemaRef ds:uri="8153e880-dc18-4b04-9518-347c271a5ee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NO TENEMOS FOLLETO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Plaza Morelia</dc:creator>
  <cp:lastModifiedBy>Cinepolis Plaza Morelia</cp:lastModifiedBy>
  <cp:revision>1</cp:revision>
  <dcterms:created xsi:type="dcterms:W3CDTF">2024-10-25T03:16:33Z</dcterms:created>
  <dcterms:modified xsi:type="dcterms:W3CDTF">2024-10-25T03:19:01Z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0x01010034B1AE58FCD166458FF1D8AB30FA6494</vt:lpwstr>
  </property>
</Properties>
</file>