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0F7752-0F85-C625-6C68-4417A37F8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E7BDB2-0481-0640-ED76-2D04AD68A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C525A6-D1FB-894E-750A-913D838D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D8EAD6-28B6-050D-5FB2-5C636773F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3542BF-67A9-706F-F6FE-E9A970BF6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70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BBD76-D9EF-4F0C-64AF-1D85F8C9C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2C0707-1BB1-B662-2532-2B7413C3B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80F169-F6E4-B73E-D1C6-9D8D8970F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56AA16-B6E9-FA14-6E89-4CAEF0C79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674A18-87F7-C1EE-46E4-BCD99F98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721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31665AB-840F-B651-F7C3-F1544147E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9C6898-73CC-EC9D-AD0E-40A502083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6F908A-24D5-1878-3D0F-F92CEE452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8251B8-A19B-BC48-DCB0-4BB2DB23E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5D38AA-4491-F980-2D36-629C01C94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19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095F28-0225-2C2A-0B42-DE3CDFAA3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4712B4-DE4B-7F68-23BD-85F55799A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D64888-BF96-7B88-DC76-82C77F24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AECA54-9A0E-CABB-8DB7-C5AAF8C7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0D12E2-5950-15FB-BA80-D3A0614BD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101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96FF5E-AC9C-92D8-ABEB-A81A2D75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129F7E-CFB6-D238-4D0C-6EB25EA84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63DD3D-4CC4-CBDE-033B-D468EBB9D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8C0E75-E60A-E72A-7359-8B100846E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30846B-32D4-F79F-F1FC-67136A2F0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25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90C4E3-772F-BA22-3F1A-957EA6C0E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1B82A1-3432-DFCB-67BA-D5CFA26EB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C7BD82-9EBC-9A74-DA9F-2BFC8C2FB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844A6B-F477-16BE-2707-2AF062015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4C63C9-9030-9C56-E668-427CB5EFB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77ED9C-76E0-3DFF-5BBC-776CC38B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316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FC2CE-A291-05B1-ECE2-B50698851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3EC395-C353-FC37-A8C8-F8CAE749B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D22CA3-FFE3-9EB9-607B-885F999DF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C9D568-CA50-428D-A7D5-2F31498A3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FDFFEEA-A3FF-24D9-FDD5-1218E25DC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12E7C2-4840-B57A-2B80-EFD6FBAB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494B658-436D-65CC-2DD0-F5A07DC2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25ACCB-3829-B860-FAA9-FD832F15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788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6F0CD-E3DB-7D27-CC9B-27018D31F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B671A2-9357-5801-AA8A-16E163CB7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A86C2B0-5A3B-1C34-6C8B-7CEA32CAC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1DFB47A-EEBC-8049-BAAC-C121654AE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275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54CE6B-8B12-7B17-F7B1-FA3B9F6ED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E28ADF-165A-7DF7-CB38-6229FAFD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1D23AA-AC97-F8C6-A7F5-196CA725B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45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FC0BBD-C3E3-C931-1450-29CE2106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808C34-4674-1086-C80F-083173914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A61E19-B5C1-DD7A-2C5C-C6A3A7665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E42131-E1BA-2E75-E1E1-D209DD4C3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BFECB2-9537-8115-9E4E-2B13CE82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E37D2-4C8B-D89B-4485-D68340719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86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5C7DE5-294D-2472-29B8-4CF429684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BEA6C1-721B-12AE-1AF4-EDAEB009F6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8A2222-4F8D-4CA6-4BEF-B22128738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607A9E-581F-4A30-4DE2-F60E82BC5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D8C2C8-FCBB-F20A-8FF2-53B6F4AA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C9191E-BFCB-8C33-9D47-2C9D7421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650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99F387-1289-78C3-80A6-8484B474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3D827E-C22A-6BE9-04A5-BBD05A111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A03B76-DF0E-255F-6381-CFB485C61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A6E966-5EF1-46DA-A177-BDA4B85BFD54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A1B905-DABA-70CE-7B98-BDECB8F50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9FB5D7-78BE-A6CB-47FB-171FFB282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0BD700-33F0-4CD6-8419-0546CB2A28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12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464830A-CED6-F7B9-A07D-807993016664}"/>
              </a:ext>
            </a:extLst>
          </p:cNvPr>
          <p:cNvSpPr txBox="1"/>
          <p:nvPr/>
        </p:nvSpPr>
        <p:spPr>
          <a:xfrm>
            <a:off x="1952786" y="1472339"/>
            <a:ext cx="8090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NO APLICA</a:t>
            </a:r>
          </a:p>
        </p:txBody>
      </p:sp>
    </p:spTree>
    <p:extLst>
      <p:ext uri="{BB962C8B-B14F-4D97-AF65-F5344CB8AC3E}">
        <p14:creationId xmlns:p14="http://schemas.microsoft.com/office/powerpoint/2010/main" val="14731633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Villahermosa</dc:creator>
  <cp:lastModifiedBy>Cinepolis Villahermosa</cp:lastModifiedBy>
  <cp:revision>1</cp:revision>
  <dcterms:created xsi:type="dcterms:W3CDTF">2024-11-23T20:46:48Z</dcterms:created>
  <dcterms:modified xsi:type="dcterms:W3CDTF">2024-11-23T20:51:39Z</dcterms:modified>
</cp:coreProperties>
</file>