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4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F88F47-7C3B-391E-A140-515C10828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800DD7-7350-B923-3A5A-AE96B0D463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5A1F2D-038A-69F5-CAB5-0FCDD5C77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9E1F-2CD7-4BCD-AFD6-9A796E5608DB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93BDC7-0DC2-705B-7CBA-5C6FF3E7B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C7B011-9487-7586-CD2B-C02FEC271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5725-0D0E-4BFF-94A9-9BA0B40A80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403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734AAB-F717-0EBD-229D-C59959BF3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9FD8DC-E798-1ACB-4C86-83F8416A76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9AA498-50A9-4E43-8710-8EF757CBF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9E1F-2CD7-4BCD-AFD6-9A796E5608DB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A956EF-DBDF-5E24-34C6-F56C661BF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8E5D7F-A411-6C50-3592-6E36DACFF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5725-0D0E-4BFF-94A9-9BA0B40A80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600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7400A47-BDE8-5AF2-C3FB-503AC57946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7E2334-EE3A-9EED-D530-0693C4A7E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570CFA-54B0-6FC6-F50D-2AF5F8B0A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9E1F-2CD7-4BCD-AFD6-9A796E5608DB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324A91-F88C-11F0-0565-91B97FB9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0BBD76-957B-11D9-177D-F19CBA2CA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5725-0D0E-4BFF-94A9-9BA0B40A80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177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D632E5-5E08-C476-EBB2-2E244157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E50824-1E08-CF05-16C8-3346B66B1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0735C4-4E55-D76E-BFB8-5556FB1FA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9E1F-2CD7-4BCD-AFD6-9A796E5608DB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99594D-C5C4-DE56-44A3-E0E38C554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C31806-2106-0360-248B-50843B736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5725-0D0E-4BFF-94A9-9BA0B40A80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11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49933A-B370-37E4-F63B-FE353692B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40EF5B-BD1F-DC59-5615-3259921A3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879307-FFDB-D333-9AD1-898862CA5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9E1F-2CD7-4BCD-AFD6-9A796E5608DB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C51B7B-E843-23D7-B78B-C4C3CB4C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D5E8FB-8C31-5A0B-8D44-0B61820B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5725-0D0E-4BFF-94A9-9BA0B40A80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008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52AF22-0DB6-A162-AFEB-B9404DE16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65A5D0-E576-1642-72E5-30E34415A1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5FF60B8-AB1B-1EE3-A86C-F18D9BCBE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A7D731-635D-52FE-5A4F-66086EFCA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9E1F-2CD7-4BCD-AFD6-9A796E5608DB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513EA3-22EE-D0CD-D9BE-B9A3B0C3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CE3E10-BD17-1768-2A9A-F2BE1550C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5725-0D0E-4BFF-94A9-9BA0B40A80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470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D3B97F-BA29-D7E5-AA34-6A284FDEF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5427A-6A2E-CE7A-32A2-FE6959C2D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867428-DFB2-3003-E5F1-49751BC3A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12830C7-42AE-88F4-71CE-11971A38F3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3474A60-2F6E-89FB-6B6F-DB0524D58D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8F73D9C-2D4A-E4BD-0640-533582DE2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9E1F-2CD7-4BCD-AFD6-9A796E5608DB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FE9545A-7D74-8880-8727-CF209C363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9A7C085-702E-6B5C-36EC-89C8A8FD0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5725-0D0E-4BFF-94A9-9BA0B40A80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698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781F52-3FE4-49D0-0D6A-83E1922DA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563904D-E173-2EB9-56DC-644DD0054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9E1F-2CD7-4BCD-AFD6-9A796E5608DB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A1893F8-8079-EA21-590A-C97A4983A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CA05E12-634E-A033-3588-431181EA7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5725-0D0E-4BFF-94A9-9BA0B40A80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0191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CCFA717-5F8E-4B51-F224-FB65D9BE4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9E1F-2CD7-4BCD-AFD6-9A796E5608DB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CCD0D89-9B47-2E03-A37A-4BE021EF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A1CF264-17DC-1150-34B1-E65134401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5725-0D0E-4BFF-94A9-9BA0B40A80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2390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F135ED-B582-63D6-5F12-72593D3F1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6F147D-1C37-EC09-5560-D5BF77C2E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EBA0A8-F6E4-6D41-4D7C-5529EC4744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20AB0F-5539-19A5-9871-E9B1A4AFE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9E1F-2CD7-4BCD-AFD6-9A796E5608DB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AC8214-62AD-75CD-A3B6-7FB2A6197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BF53D6-6B89-34C1-ED86-14B2BDE3E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5725-0D0E-4BFF-94A9-9BA0B40A80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341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8F0CB3-3BBB-86D3-7EC6-5FCFD556F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D49D6E9-DDC6-E0E9-2EB6-B4B7C3A9F3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FF68D3-64A8-619C-973A-498E37638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A4242B-5587-D0E7-6311-6A70B4682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9E1F-2CD7-4BCD-AFD6-9A796E5608DB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DA7FD35-9A84-0BE4-99BD-0B871DDB6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013984-AA00-49AE-55A4-D9245F8EB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5725-0D0E-4BFF-94A9-9BA0B40A80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319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ED7CBB4-B469-0228-8A42-F6CA0E408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9628F6-874F-1735-A5AB-7BB3B332B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E543C6-36C2-8DEE-7B63-7249A03613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EE9E1F-2CD7-4BCD-AFD6-9A796E5608DB}" type="datetimeFigureOut">
              <a:rPr lang="es-MX" smtClean="0"/>
              <a:t>23/11/2024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77A21D-DB9E-286D-1D14-D523CED2E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5E6F84-D6E7-A576-D84B-D60EED808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895725-0D0E-4BFF-94A9-9BA0B40A80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64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040AA98-73AB-047D-39FD-48264DD73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947737"/>
            <a:ext cx="9601200" cy="496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6094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Plaza San Luis</dc:creator>
  <cp:lastModifiedBy>Cinepolis Plaza San Luis</cp:lastModifiedBy>
  <cp:revision>1</cp:revision>
  <dcterms:created xsi:type="dcterms:W3CDTF">2024-11-23T22:54:21Z</dcterms:created>
  <dcterms:modified xsi:type="dcterms:W3CDTF">2024-11-23T22:54:49Z</dcterms:modified>
</cp:coreProperties>
</file>