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735CB-122E-0D91-7269-BC9E436CE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846C76-4E34-BBA2-8A5C-8928CB0AF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223A1D-6FDE-CD59-0C89-7B58975A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A8F4E5-98FD-0183-C0E3-64A685C44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9E9637-3662-401B-7191-3E6A588F4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94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A7B36-2576-4812-519B-BD8B154AE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0B29B3-47CA-ACA8-7CAF-6ABBE8760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F54F4B-F078-1F10-F992-430557FC4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7145B0-96FC-C322-A0D6-44BA655F9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14DAA6-6490-3948-C0A1-EE1CE2CC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92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DFA4AA-1BB0-112E-FF87-C2C2AB8443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3254F4-831B-06FD-1F3E-29756ABD2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23F6C8-A517-16FB-378E-0A63A13A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D2AFCF-9BF0-67C1-45A4-355CE65C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CCE1EC-F61E-48F9-A1BA-ED21E85B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870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F27E9C-45DA-9B98-4A23-16719BC7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557ABA-4325-68DF-9727-374484016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E40AB0-65DE-AC51-BACB-51726ADF9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CA9154-3725-6398-4DAA-FA0424781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5F4337-7ED3-ED92-F628-A4EB7F33E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905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8DF36-61B2-F30C-DD55-39F827552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8783DB-9D17-7259-784E-6306F6AC4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E57BAC-5D91-1929-8A1C-24097143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DD9F0C-9462-D0C5-46C1-CA977DFAC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DB2B88-71F8-7335-5C96-F4EBEA8D0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21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4FAA7-D5EC-E47D-1AA3-39E86F44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6899B0-ADD8-1207-4FF2-1530E9863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938E6A-476E-E836-D9B3-C91002942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C85281-77E5-A4D0-D060-41FA6E586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596A6C-914F-A118-E5CE-60A8A299B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80D131-4360-6E98-F1FF-B17AE7E30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92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675F2-C124-65AB-1394-AB914CCD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88091D-2998-E59C-63E0-1D4555623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6A5E60-82D6-B9AB-CA28-F20B1D0D7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C363550-6912-E709-B28A-16181B7BF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913B6D-6DE5-97D9-1B14-E329957A2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73DDB4-7A13-34BD-F050-938EDCC4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99DC63-3635-7E98-67EB-3CBDE81AA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21F6D90-C4CE-34B2-0C16-D11F85181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386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DFD534-F554-BC28-F4D9-83ADEC15B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71BB99-02FA-38C8-237F-32C4D9CA5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F5482A-39A3-BB07-27C1-EDBD093B1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9DB72F-A530-D95C-8887-65D3D10D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44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B6B80C-4D79-FBBC-028C-2999A528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0A2EFB9-D07E-7FDE-56EC-8DEC02DA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CBAC87-2EF6-EA33-A688-136CAECA6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9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EBF26-72C0-DD8B-D4DA-0F60939E0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A20081-BC4A-2B83-DC37-80B9D94CE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B289C2-ED27-6469-F259-EDD33BD6C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AE6212-603A-2A53-12AB-3AAE52592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957C72-6809-6CA5-BB80-77D55BE2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92D104-E693-76EB-45D2-04F94ACFA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63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F2977B-1E87-1A5A-39AF-2F3813687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28EBF4-79A8-215B-4B53-FA610A6895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5D0D80-61B1-9E58-0F2E-3FC091C94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B287D8-69AB-B91D-51A3-6100CBA3A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077B44-D25E-0F1D-BC99-F8C3F46D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2FD200-A82A-F46D-E809-FC662D64C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33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BFCCCA-6C0C-7DD6-A822-20EB2CCB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5A95C3-4BB6-5F7B-11A5-DBF3BAED6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F1F701-41B1-42C0-E737-029E79C16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B7C1E3-1D74-40B6-95C6-79DBE7375A3E}" type="datetimeFigureOut">
              <a:rPr lang="es-MX" smtClean="0"/>
              <a:t>24/11/2024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0AA8D4-E3B2-60E9-3808-966AC5D8B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187DA4-39C5-B0A4-230B-B2C4660AF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5D8129-2D52-453A-BD3F-4023DEA981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406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965B5E-B297-2709-D394-27C8CB5440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Mi respuesta a la pregunta 1 </a:t>
            </a:r>
            <a:r>
              <a:rPr lang="es-MX" dirty="0">
                <a:solidFill>
                  <a:srgbClr val="FF0000"/>
                </a:solidFill>
              </a:rPr>
              <a:t>NO Fue afirmativa</a:t>
            </a:r>
          </a:p>
        </p:txBody>
      </p:sp>
    </p:spTree>
    <p:extLst>
      <p:ext uri="{BB962C8B-B14F-4D97-AF65-F5344CB8AC3E}">
        <p14:creationId xmlns:p14="http://schemas.microsoft.com/office/powerpoint/2010/main" val="230088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Mi respuesta a la pregunta 1 NO Fue afirmativa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Plaza Morelia</dc:creator>
  <cp:lastModifiedBy>Cinepolis Plaza Morelia</cp:lastModifiedBy>
  <cp:revision>1</cp:revision>
  <dcterms:created xsi:type="dcterms:W3CDTF">2024-11-24T20:36:31Z</dcterms:created>
  <dcterms:modified xsi:type="dcterms:W3CDTF">2024-11-24T20:44:46Z</dcterms:modified>
</cp:coreProperties>
</file>