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3E41E-9CC5-BB12-0EDA-DA140E021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26B401-438E-4E58-C60B-9EAAC5C01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9567EB-8EBC-E260-1223-ADB299013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66DA-CF62-4AED-BDCC-031CE026049B}" type="datetimeFigureOut">
              <a:rPr lang="es-MX" smtClean="0"/>
              <a:t>23/11/2024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0CC303-3AF2-48C1-6EBD-F92DBDE6E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D1BF00-73AD-3705-1713-57E87DDAD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7A2A-4B0A-40C8-990B-665B5CACBB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4359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AD8D8-AF97-EE7C-8A57-7227D2EF8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5C4F98-4B96-F50D-7F3B-744A56D29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33F8AF-9E12-0269-C211-0B896BD53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66DA-CF62-4AED-BDCC-031CE026049B}" type="datetimeFigureOut">
              <a:rPr lang="es-MX" smtClean="0"/>
              <a:t>23/11/2024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7818C6-4F2B-5A4C-78F2-75B6C163B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1AF382-6715-D049-7A55-314ADB545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7A2A-4B0A-40C8-990B-665B5CACBB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163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C4F289E-6A87-2443-F009-12CB88FE09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2D2E5CA-810D-3AE5-288F-C4299753F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C914D-F24B-ED3D-5F81-2754F12E0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66DA-CF62-4AED-BDCC-031CE026049B}" type="datetimeFigureOut">
              <a:rPr lang="es-MX" smtClean="0"/>
              <a:t>23/11/2024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5EB728-C7D8-B947-3103-AEF20CE09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08D24A-FE5E-AE59-0BA6-E953342D9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7A2A-4B0A-40C8-990B-665B5CACBB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465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8144D-D311-7A1A-69A3-858039985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DF4BF-32A8-47E1-5B07-559A84182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AFDF2A-DF03-39A8-9C56-C03AC2066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66DA-CF62-4AED-BDCC-031CE026049B}" type="datetimeFigureOut">
              <a:rPr lang="es-MX" smtClean="0"/>
              <a:t>23/11/2024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541C27-14E4-6554-091D-1DD02E785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F8B5C2-83DE-C724-05A6-336C80D72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7A2A-4B0A-40C8-990B-665B5CACBB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21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3996EC-9005-7932-B741-9575EAFF3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76FC4C-F706-F838-E08F-DD3D9F7C1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252F51-8B4C-5912-DD5F-80F34B9D2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66DA-CF62-4AED-BDCC-031CE026049B}" type="datetimeFigureOut">
              <a:rPr lang="es-MX" smtClean="0"/>
              <a:t>23/11/2024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D7B92B-12EC-F127-1D80-B4DDD588E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60CABA-671A-7A5A-E3EE-251B19FEA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7A2A-4B0A-40C8-990B-665B5CACBB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8770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91D74-5E03-2279-FFD7-5889E7F77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1BE0A3-D329-CDA3-3B40-348351A81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57C035-A227-5365-FA5B-3733AB383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23658D-F0F1-BBB4-AB18-AB7EAF729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66DA-CF62-4AED-BDCC-031CE026049B}" type="datetimeFigureOut">
              <a:rPr lang="es-MX" smtClean="0"/>
              <a:t>23/11/2024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1A9BB5-B46F-618D-5D5E-433F2ACC3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7143EF-5640-8DCF-EBD7-530AED078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7A2A-4B0A-40C8-990B-665B5CACBB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296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C8A4C-DAB9-EFAB-8DF9-B5B1E9CB2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E50827-D476-5AB0-12AF-6AA1CD490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DDC3E8-8FAD-8EB0-49DA-066341126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2B35F89-581C-8D7C-6387-2FDD2A04B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D9E3174-9789-327C-BF43-8AD2AE658B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4C2FF9B-EC2A-C376-B42F-343167940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66DA-CF62-4AED-BDCC-031CE026049B}" type="datetimeFigureOut">
              <a:rPr lang="es-MX" smtClean="0"/>
              <a:t>23/11/2024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73F1F7-53FE-9C16-3B31-2113EE92A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491A9FD-46D3-CE55-8BC5-8DBEC7F44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7A2A-4B0A-40C8-990B-665B5CACBB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686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327A62-62C9-29D4-A40C-429F99863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DF5B5C-FD28-297E-28DF-9A73E6293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66DA-CF62-4AED-BDCC-031CE026049B}" type="datetimeFigureOut">
              <a:rPr lang="es-MX" smtClean="0"/>
              <a:t>23/11/2024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57C741-6577-6A96-CA8B-6AB448CA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5A30D8-49B4-ED9E-4E9E-20868BA9F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7A2A-4B0A-40C8-990B-665B5CACBB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417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59F1483-5233-3226-0AFC-63C7E8E18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66DA-CF62-4AED-BDCC-031CE026049B}" type="datetimeFigureOut">
              <a:rPr lang="es-MX" smtClean="0"/>
              <a:t>23/11/2024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FDE256-C311-0C7F-DF36-55C99755A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185F74B-2AED-AE64-6115-581A59E2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7A2A-4B0A-40C8-990B-665B5CACBB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804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15A51-C0CF-DB3E-2AE5-4277B9C8C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D8E866-75C1-9F52-2C2B-723EC33C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3DB9D8-3B6B-A54B-E9A1-4CFFA5D29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C9DF67-240E-BD1C-AD3A-F605DB766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66DA-CF62-4AED-BDCC-031CE026049B}" type="datetimeFigureOut">
              <a:rPr lang="es-MX" smtClean="0"/>
              <a:t>23/11/2024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CEDBB5-82BD-5F71-1552-4DA65CA5D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6EC1B3-B09B-CB82-3A5A-FF2B13DD5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7A2A-4B0A-40C8-990B-665B5CACBB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465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09868-C45F-174D-0B72-43A9BB034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681CA95-7848-AF7C-89A4-7BDB72C7FA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81E3CE-7640-039B-B0F3-2860C6E5D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581450-1A35-C1FB-7CCB-9CAB3EF55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66DA-CF62-4AED-BDCC-031CE026049B}" type="datetimeFigureOut">
              <a:rPr lang="es-MX" smtClean="0"/>
              <a:t>23/11/2024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04045-39D9-05B0-52DB-C06E89791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DDD55E-3B6B-2817-8D31-45103B00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7A2A-4B0A-40C8-990B-665B5CACBB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853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246428-BAA8-48F6-8459-F822DFC3B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861022-7BF6-3A83-3368-00ADCA519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7040AE-33F4-041A-0557-F46D807B1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3F66DA-CF62-4AED-BDCC-031CE026049B}" type="datetimeFigureOut">
              <a:rPr lang="es-MX" smtClean="0"/>
              <a:t>23/11/2024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93EAF4-6288-5A0D-9A30-6812A6EAB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F1EDAE-BB19-A4BD-0983-472B02F53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F27A2A-4B0A-40C8-990B-665B5CACBB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49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7AD7CB0-C3B9-6B77-F461-E874731B4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1335" y="99885"/>
            <a:ext cx="9144000" cy="1212375"/>
          </a:xfrm>
        </p:spPr>
        <p:txBody>
          <a:bodyPr/>
          <a:lstStyle/>
          <a:p>
            <a:r>
              <a:rPr lang="es-MX" dirty="0"/>
              <a:t>Mc. Montemorelos</a:t>
            </a:r>
          </a:p>
        </p:txBody>
      </p:sp>
      <p:pic>
        <p:nvPicPr>
          <p:cNvPr id="12" name="1000039200">
            <a:hlinkClick r:id="" action="ppaction://media"/>
            <a:extLst>
              <a:ext uri="{FF2B5EF4-FFF2-40B4-BE49-F238E27FC236}">
                <a16:creationId xmlns:a16="http://schemas.microsoft.com/office/drawing/2014/main" id="{36062E2A-3772-BE7F-B282-E579978946A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0288.2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32340" y="1189973"/>
            <a:ext cx="4759890" cy="52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</Words>
  <Application>Microsoft Office PowerPoint</Application>
  <PresentationFormat>Panorámica</PresentationFormat>
  <Paragraphs>1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Mc. Montemorelos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Cinepolis Montemorelos</dc:creator>
  <cp:lastModifiedBy>Cinepolis Montemorelos</cp:lastModifiedBy>
  <cp:revision>1</cp:revision>
  <dcterms:created xsi:type="dcterms:W3CDTF">2024-11-23T20:58:44Z</dcterms:created>
  <dcterms:modified xsi:type="dcterms:W3CDTF">2024-11-23T22:28:33Z</dcterms:modified>
</cp:coreProperties>
</file>