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044" autoAdjust="0"/>
    <p:restoredTop sz="94660"/>
  </p:normalViewPr>
  <p:slideViewPr>
    <p:cSldViewPr snapToGrid="0">
      <p:cViewPr varScale="1">
        <p:scale>
          <a:sx n="93" d="100"/>
          <a:sy n="93" d="100"/>
        </p:scale>
        <p:origin x="9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A4129E-EF34-76B6-67A4-31B02975D8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EA63A6-E25A-D4AD-12DE-AB72B800A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1F52E9-0B54-3DD1-B668-0121D8200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4C59D-688E-4489-9512-1A4970C546D0}" type="datetimeFigureOut">
              <a:rPr lang="es-MX" smtClean="0"/>
              <a:t>22/11/2024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647DF2-D777-4DC9-0491-A1F97E1B2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868C5C-8CA9-77EC-E7A0-6FFD0F6ED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DA51-41E1-4D65-AB00-4B6ED7BF0E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2025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7F3A9E-87CF-33B3-A344-FFC2A5647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D4C01E0-C4EB-659C-AAD7-9BF00844C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2A6F47-AB9C-C1D9-7F4B-FE3124A7A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4C59D-688E-4489-9512-1A4970C546D0}" type="datetimeFigureOut">
              <a:rPr lang="es-MX" smtClean="0"/>
              <a:t>22/11/2024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419610-B36D-7A4C-7E47-2770221FA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028466-1DE4-6FD5-FC81-E9A95BBC0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DA51-41E1-4D65-AB00-4B6ED7BF0E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312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4D6F870-C486-7BF0-C68C-27DCB18704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A19122-B3FF-AD8A-3227-9CBD3E072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F2EFDA-CFF6-5916-2CE8-5DF4F8F9C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4C59D-688E-4489-9512-1A4970C546D0}" type="datetimeFigureOut">
              <a:rPr lang="es-MX" smtClean="0"/>
              <a:t>22/11/2024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DCC0FB-A9F3-94F7-8F36-81C1813C7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0007CF-9F6A-88FD-8CDC-FD8A65BED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DA51-41E1-4D65-AB00-4B6ED7BF0E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80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063327-C460-7071-2146-0F39C0AAF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81A9F7-7F76-A5F1-944E-D77BA9813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4C8F4B-6A9E-DBD3-FDE9-6B39820B7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4C59D-688E-4489-9512-1A4970C546D0}" type="datetimeFigureOut">
              <a:rPr lang="es-MX" smtClean="0"/>
              <a:t>22/11/2024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DBADB3-65C3-E087-E133-14E934472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865E45-75C5-3DED-664E-E9D605F39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DA51-41E1-4D65-AB00-4B6ED7BF0E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66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4A895C-9A02-B4A2-2608-7CE52C3D0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92729C-1700-3558-FD44-D71E5FCB3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E3175A-CBD1-D689-F2E3-0118BED67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4C59D-688E-4489-9512-1A4970C546D0}" type="datetimeFigureOut">
              <a:rPr lang="es-MX" smtClean="0"/>
              <a:t>22/11/2024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EF074B-5DEA-BF65-E0A2-E9C43738D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B17CF3-D173-438C-7D38-9D0D95EC4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DA51-41E1-4D65-AB00-4B6ED7BF0E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910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6FAF9A-D8A8-7866-55AC-119909C1F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72C715F-C33F-94F9-ED62-E2716831CF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9FC8D0-7566-6C8A-7DAC-FBBDA7C98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C40AEC-6D1F-77E2-7BFC-ACAFC558B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4C59D-688E-4489-9512-1A4970C546D0}" type="datetimeFigureOut">
              <a:rPr lang="es-MX" smtClean="0"/>
              <a:t>22/11/2024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F51AA8-2B5D-B8F7-012E-4F566220E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0D4958-22DC-FFF0-42EB-F63CCAEFE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DA51-41E1-4D65-AB00-4B6ED7BF0E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911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2E501E-0E13-60A2-C6FF-380C6AD32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5F6FE4-7F43-468F-44A5-FD1CE3D0A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94DFA4-8641-239D-2AA8-631491EEAD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30AC78C-4D43-DA26-D06C-C6A70E8AC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614292A-A854-0F1C-B66E-5D7116C31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1177F5-ECB2-98DE-AF0A-F76C700C1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4C59D-688E-4489-9512-1A4970C546D0}" type="datetimeFigureOut">
              <a:rPr lang="es-MX" smtClean="0"/>
              <a:t>22/11/2024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27A1E1-6831-53F7-68E5-98ECA8A89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8056BFC-2556-003A-79DE-1A1621177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DA51-41E1-4D65-AB00-4B6ED7BF0E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190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BA7BF-9AE8-F766-A6BD-797F66280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8AE0C6F-21D3-5717-6670-43DB6CD9E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4C59D-688E-4489-9512-1A4970C546D0}" type="datetimeFigureOut">
              <a:rPr lang="es-MX" smtClean="0"/>
              <a:t>22/11/2024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CE51DEB-8FAE-C4F6-7C73-48B689CAD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BF231F-8FC5-8CC7-43FC-D52873B0B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DA51-41E1-4D65-AB00-4B6ED7BF0E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7183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38674B2-AA1E-E6A0-1C07-0DD112F03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4C59D-688E-4489-9512-1A4970C546D0}" type="datetimeFigureOut">
              <a:rPr lang="es-MX" smtClean="0"/>
              <a:t>22/11/2024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6AC8D-0B30-0958-86A3-689D6ABFC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9638056-D08D-6E91-EA56-AA72965E0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DA51-41E1-4D65-AB00-4B6ED7BF0E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978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45679A-9F91-3D34-634A-864954A42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4A88C5-93A0-CDC6-5D49-74E808042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AEC65A8-7215-0D72-EF14-84B5666BF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138A97-3539-D600-6B6A-C3C349EA0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4C59D-688E-4489-9512-1A4970C546D0}" type="datetimeFigureOut">
              <a:rPr lang="es-MX" smtClean="0"/>
              <a:t>22/11/2024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6F75B0-4CA9-910F-B922-98A5EED3F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06E0FAC-3407-D08E-2229-2DE49FD2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DA51-41E1-4D65-AB00-4B6ED7BF0E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7174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C0847-A3C5-D85F-85E0-18437F37F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8D67DD5-D542-6B9C-2688-1DA1D5776C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321416-29C9-C679-83C3-003668E7E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2B9B5A-7FBA-02DB-3D65-9344E5955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4C59D-688E-4489-9512-1A4970C546D0}" type="datetimeFigureOut">
              <a:rPr lang="es-MX" smtClean="0"/>
              <a:t>22/11/2024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4B3779-F241-A390-6557-EA0D02AC9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CD4221-9FF8-ADC2-2E78-EF00040A2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6DA51-41E1-4D65-AB00-4B6ED7BF0E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06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3DCD9A0-31E2-1ECA-B2F5-72770DB3B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199CC0-AFE0-9E01-DF5E-927F67E0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C1701F-7DEE-9C2B-AB22-AE99125B3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C4C59D-688E-4489-9512-1A4970C546D0}" type="datetimeFigureOut">
              <a:rPr lang="es-MX" smtClean="0"/>
              <a:t>22/11/2024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EA3FA8-618D-1989-FECE-2E1FB3F6BB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38B0C1-756D-A34A-0EB5-4F62CC6BA4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D6DA51-41E1-4D65-AB00-4B6ED7BF0E9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D06EC361-B217-ADE4-8E17-19A777DD9EB1}"/>
              </a:ext>
            </a:extLst>
          </p:cNvPr>
          <p:cNvSpPr/>
          <p:nvPr/>
        </p:nvSpPr>
        <p:spPr>
          <a:xfrm>
            <a:off x="1146448" y="2967335"/>
            <a:ext cx="98991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 contamos con esos negocios</a:t>
            </a:r>
          </a:p>
        </p:txBody>
      </p:sp>
    </p:spTree>
    <p:extLst>
      <p:ext uri="{BB962C8B-B14F-4D97-AF65-F5344CB8AC3E}">
        <p14:creationId xmlns:p14="http://schemas.microsoft.com/office/powerpoint/2010/main" val="3758915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Altea Linares</dc:creator>
  <cp:lastModifiedBy>Cinepolis Altea Linares</cp:lastModifiedBy>
  <cp:revision>1</cp:revision>
  <dcterms:created xsi:type="dcterms:W3CDTF">2024-11-22T18:01:56Z</dcterms:created>
  <dcterms:modified xsi:type="dcterms:W3CDTF">2024-11-22T18:02:08Z</dcterms:modified>
</cp:coreProperties>
</file>