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8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11B17-9D8C-64A0-CC4B-A07D1587F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CB2731-A492-7AD1-514A-ACDD5CA96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F1088-3549-AD08-83EE-B202A579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137F82-F846-CFD9-CAC4-7A68306A0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B47BCF-402D-0901-B9DA-959D6009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54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BC14B-5547-9D87-9DC5-E6D8C20A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6D0577-B74F-B57D-0027-94C4CC900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CC053-D54B-A6C3-DBF7-712D0015F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46BC31-B382-C9D7-A87B-0E58824F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DD37B0-F04E-63B6-C729-77BCB6E2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41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C54673-AD76-3B17-44EB-6B679219C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F63C0F-B4B2-23E7-4269-ABA4CE1E7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FDA56A-D2AD-EE57-8DEC-152FB232B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24DFB3-8073-BFCD-157A-95F956C5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1743A0-491F-E3E4-A7F6-27D5129E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99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0E4E1-B2B7-B071-7182-CAA66A38D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EC65C-407C-A5CB-0CFF-66227688D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76FBF0-66F7-AE07-FEEA-9F9B7E0F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E59692-89F6-D144-FB78-D0B6C109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145FD-FEE0-19AB-6845-95263BD8E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18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6CEBC-2C00-164E-5532-E95D1976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0D507-ECEF-B725-8DB9-C5F64527C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56029A-46CD-CA97-430B-1DD78B0B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ED844A-898C-4C5B-B339-842354638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56CC85-A901-FD7E-FF8A-4F9B71E3A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04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A1A68-DBD3-C918-8087-23634127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490E9B-A95B-A599-FFF9-FB336BF2F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38998F-6689-E0D0-57B9-4FE16BA68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A5D2A1-C4F6-738F-811F-804DBEBC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72D1D1-B6F8-653E-F122-1004637D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F1BC22-0B76-F9F2-4043-ADDC7B42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21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19D65-41AA-6A66-AEC8-30B5D5A6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10609-5647-631C-0003-D1F36D9D9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2D4C50-05E6-18A7-46DC-B54C2FF6B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BFAB46-9558-E037-483C-0F76F17B1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850EB0-5D9A-CB91-4A5B-A8F72D4E7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1CB92B-38B8-1EFA-E97B-459F5B9C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F33A5E-5D8F-EB6E-6ADA-03ABA6AD0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5E64EB-D474-ACC3-BEBF-8B134E5DA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312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BBD56-7400-133F-EEE7-96EA0F0D0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29B2D8-8B70-6BD0-3495-8A80947F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7E6FE9-5064-3BCF-B198-AF1FFFC13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35F3B0-4CC1-0E67-A5B7-BC6CAD45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21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C2D12A7-747F-8516-6ADA-DCF2A292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D6C8E7-0140-87C3-1F1A-FBC7CDB1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7A414E-49FA-288A-7754-2A7F4C13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87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00FF7-2591-9E3D-2289-3BE167CD0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610869-B863-A3CB-1CD7-D6B8D4159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710530-6ED2-6F63-2B88-7F1C8541E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D65A64-69DD-FFC1-7ABE-575297A9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C7E56B-4C7F-4A21-DC5F-8EA50B5C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9D79FB-C4D4-3650-A35B-1372BDE2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9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EB7D7-2754-B567-2136-0743BAF6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BACE20-A361-5B8B-BEAE-871746350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D6B615-8926-414A-C215-1A4BEF06D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DF519A-B621-7B17-E9C0-2AFB0AA28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24A181-81E2-B424-289C-320A20A5C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0F2E13-8E1A-9C9A-3F6F-201F9E900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48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3B2B00-9232-0272-DC0C-FB8D6C1B1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FADD57-76B9-B22F-D70C-D5410535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5E5EF-7EF2-31A3-DD2B-A8DB977AC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B398C9-0336-4B32-9B6B-AED7B6258EA3}" type="datetimeFigureOut">
              <a:rPr lang="es-MX" smtClean="0"/>
              <a:t>06/12/2024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3FAB5-CCD3-7FAF-414F-556139FD1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B67EBA-37BA-1DC0-48FD-F0428C8C7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5A27-3E1A-4FBC-AA04-668A79AD93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3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2674F-4982-20A8-9AF0-9A5BF5623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CA7615-EECA-05CB-E403-F921E104DB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824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Gerencia</dc:creator>
  <cp:lastModifiedBy>Gerencia</cp:lastModifiedBy>
  <cp:revision>1</cp:revision>
  <dcterms:created xsi:type="dcterms:W3CDTF">2024-12-06T23:19:48Z</dcterms:created>
  <dcterms:modified xsi:type="dcterms:W3CDTF">2024-12-06T23:20:04Z</dcterms:modified>
</cp:coreProperties>
</file>