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handoutMasterIdLst>
    <p:handoutMasterId r:id="rId6"/>
  </p:handoutMasterIdLst>
  <p:sldIdLst>
    <p:sldId id="256" r:id="rId5"/>
  </p:sldIdLst>
  <p:sldSz cx="16459200" cy="21945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EF3BE9-BE59-42DC-AB0E-DD2011F489F4}" v="1" dt="2024-11-26T19:01:12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6" d="100"/>
          <a:sy n="16" d="100"/>
        </p:scale>
        <p:origin x="13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244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ena Echeverria Rodriguez" userId="a5806343-3daa-452c-a298-4428b68e9cb9" providerId="ADAL" clId="{633ACC44-F42E-4EA7-A27C-84A4C79237F3}"/>
    <pc:docChg chg="custSel modMainMaster">
      <pc:chgData name="Jimena Echeverria Rodriguez" userId="a5806343-3daa-452c-a298-4428b68e9cb9" providerId="ADAL" clId="{633ACC44-F42E-4EA7-A27C-84A4C79237F3}" dt="2024-01-30T18:35:43.599" v="7" actId="14100"/>
      <pc:docMkLst>
        <pc:docMk/>
      </pc:docMkLst>
      <pc:sldMasterChg chg="addSp delSp modSp mod">
        <pc:chgData name="Jimena Echeverria Rodriguez" userId="a5806343-3daa-452c-a298-4428b68e9cb9" providerId="ADAL" clId="{633ACC44-F42E-4EA7-A27C-84A4C79237F3}" dt="2024-01-30T18:35:43.599" v="7" actId="14100"/>
        <pc:sldMasterMkLst>
          <pc:docMk/>
          <pc:sldMasterMk cId="0" sldId="2147483648"/>
        </pc:sldMasterMkLst>
        <pc:picChg chg="del">
          <ac:chgData name="Jimena Echeverria Rodriguez" userId="a5806343-3daa-452c-a298-4428b68e9cb9" providerId="ADAL" clId="{633ACC44-F42E-4EA7-A27C-84A4C79237F3}" dt="2024-01-30T18:35:20.812" v="0" actId="478"/>
          <ac:picMkLst>
            <pc:docMk/>
            <pc:sldMasterMk cId="0" sldId="2147483648"/>
            <ac:picMk id="8" creationId="{C75D2CF0-B986-101C-C7FB-5D67CF53AC32}"/>
          </ac:picMkLst>
        </pc:picChg>
        <pc:picChg chg="add mod">
          <ac:chgData name="Jimena Echeverria Rodriguez" userId="a5806343-3daa-452c-a298-4428b68e9cb9" providerId="ADAL" clId="{633ACC44-F42E-4EA7-A27C-84A4C79237F3}" dt="2024-01-30T18:35:43.599" v="7" actId="14100"/>
          <ac:picMkLst>
            <pc:docMk/>
            <pc:sldMasterMk cId="0" sldId="2147483648"/>
            <ac:picMk id="9" creationId="{DD36A014-36FF-5073-9401-A81C824AA961}"/>
          </ac:picMkLst>
        </pc:picChg>
      </pc:sldMasterChg>
    </pc:docChg>
  </pc:docChgLst>
  <pc:docChgLst>
    <pc:chgData name="Jimena Echeverria Rodriguez" userId="a5806343-3daa-452c-a298-4428b68e9cb9" providerId="ADAL" clId="{FEEF3BE9-BE59-42DC-AB0E-DD2011F489F4}"/>
    <pc:docChg chg="custSel modMainMaster">
      <pc:chgData name="Jimena Echeverria Rodriguez" userId="a5806343-3daa-452c-a298-4428b68e9cb9" providerId="ADAL" clId="{FEEF3BE9-BE59-42DC-AB0E-DD2011F489F4}" dt="2024-11-26T19:01:38.064" v="7" actId="14100"/>
      <pc:docMkLst>
        <pc:docMk/>
      </pc:docMkLst>
      <pc:sldMasterChg chg="addSp delSp modSp mod">
        <pc:chgData name="Jimena Echeverria Rodriguez" userId="a5806343-3daa-452c-a298-4428b68e9cb9" providerId="ADAL" clId="{FEEF3BE9-BE59-42DC-AB0E-DD2011F489F4}" dt="2024-11-26T19:01:38.064" v="7" actId="14100"/>
        <pc:sldMasterMkLst>
          <pc:docMk/>
          <pc:sldMasterMk cId="0" sldId="2147483648"/>
        </pc:sldMasterMkLst>
        <pc:picChg chg="add mod">
          <ac:chgData name="Jimena Echeverria Rodriguez" userId="a5806343-3daa-452c-a298-4428b68e9cb9" providerId="ADAL" clId="{FEEF3BE9-BE59-42DC-AB0E-DD2011F489F4}" dt="2024-11-26T19:01:38.064" v="7" actId="14100"/>
          <ac:picMkLst>
            <pc:docMk/>
            <pc:sldMasterMk cId="0" sldId="2147483648"/>
            <ac:picMk id="8" creationId="{84234AE6-A952-444D-4A80-A98DDBA374E8}"/>
          </ac:picMkLst>
        </pc:picChg>
        <pc:picChg chg="del">
          <ac:chgData name="Jimena Echeverria Rodriguez" userId="a5806343-3daa-452c-a298-4428b68e9cb9" providerId="ADAL" clId="{FEEF3BE9-BE59-42DC-AB0E-DD2011F489F4}" dt="2024-11-26T19:01:02.373" v="0" actId="478"/>
          <ac:picMkLst>
            <pc:docMk/>
            <pc:sldMasterMk cId="0" sldId="2147483648"/>
            <ac:picMk id="9" creationId="{DD36A014-36FF-5073-9401-A81C824AA961}"/>
          </ac:picMkLst>
        </pc:picChg>
      </pc:sldMasterChg>
    </pc:docChg>
  </pc:docChgLst>
  <pc:docChgLst>
    <pc:chgData name="Jimena Echeverria Rodriguez" userId="a5806343-3daa-452c-a298-4428b68e9cb9" providerId="ADAL" clId="{E8557F47-775C-4A5E-975A-4AB4957CDA77}"/>
    <pc:docChg chg="modSld">
      <pc:chgData name="Jimena Echeverria Rodriguez" userId="a5806343-3daa-452c-a298-4428b68e9cb9" providerId="ADAL" clId="{E8557F47-775C-4A5E-975A-4AB4957CDA77}" dt="2022-04-21T18:53:10.384" v="0" actId="14100"/>
      <pc:docMkLst>
        <pc:docMk/>
      </pc:docMkLst>
      <pc:sldChg chg="modSp mod">
        <pc:chgData name="Jimena Echeverria Rodriguez" userId="a5806343-3daa-452c-a298-4428b68e9cb9" providerId="ADAL" clId="{E8557F47-775C-4A5E-975A-4AB4957CDA77}" dt="2022-04-21T18:53:10.384" v="0" actId="14100"/>
        <pc:sldMkLst>
          <pc:docMk/>
          <pc:sldMk cId="2190237860" sldId="257"/>
        </pc:sldMkLst>
        <pc:picChg chg="mod">
          <ac:chgData name="Jimena Echeverria Rodriguez" userId="a5806343-3daa-452c-a298-4428b68e9cb9" providerId="ADAL" clId="{E8557F47-775C-4A5E-975A-4AB4957CDA77}" dt="2022-04-21T18:53:10.384" v="0" actId="14100"/>
          <ac:picMkLst>
            <pc:docMk/>
            <pc:sldMk cId="2190237860" sldId="257"/>
            <ac:picMk id="8" creationId="{4D68E847-728D-4B5E-AEA3-F824E93604A5}"/>
          </ac:picMkLst>
        </pc:picChg>
      </pc:sldChg>
    </pc:docChg>
  </pc:docChgLst>
  <pc:docChgLst>
    <pc:chgData name="Jimena Echeverria Rodriguez" userId="a5806343-3daa-452c-a298-4428b68e9cb9" providerId="ADAL" clId="{5CD230A1-B652-4150-9B50-F04FDED166F6}"/>
    <pc:docChg chg="custSel delSld modSld modMainMaster">
      <pc:chgData name="Jimena Echeverria Rodriguez" userId="a5806343-3daa-452c-a298-4428b68e9cb9" providerId="ADAL" clId="{5CD230A1-B652-4150-9B50-F04FDED166F6}" dt="2022-12-27T18:03:46.202" v="48" actId="1076"/>
      <pc:docMkLst>
        <pc:docMk/>
      </pc:docMkLst>
      <pc:sldChg chg="addSp delSp modSp mod">
        <pc:chgData name="Jimena Echeverria Rodriguez" userId="a5806343-3daa-452c-a298-4428b68e9cb9" providerId="ADAL" clId="{5CD230A1-B652-4150-9B50-F04FDED166F6}" dt="2022-12-27T18:03:46.202" v="48" actId="1076"/>
        <pc:sldMkLst>
          <pc:docMk/>
          <pc:sldMk cId="0" sldId="256"/>
        </pc:sldMkLst>
        <pc:spChg chg="add mod">
          <ac:chgData name="Jimena Echeverria Rodriguez" userId="a5806343-3daa-452c-a298-4428b68e9cb9" providerId="ADAL" clId="{5CD230A1-B652-4150-9B50-F04FDED166F6}" dt="2022-12-27T18:03:46.202" v="48" actId="1076"/>
          <ac:spMkLst>
            <pc:docMk/>
            <pc:sldMk cId="0" sldId="256"/>
            <ac:spMk id="3" creationId="{79025658-9C94-B582-3587-419E66725220}"/>
          </ac:spMkLst>
        </pc:spChg>
        <pc:grpChg chg="del">
          <ac:chgData name="Jimena Echeverria Rodriguez" userId="a5806343-3daa-452c-a298-4428b68e9cb9" providerId="ADAL" clId="{5CD230A1-B652-4150-9B50-F04FDED166F6}" dt="2022-12-27T18:02:06.220" v="18" actId="478"/>
          <ac:grpSpMkLst>
            <pc:docMk/>
            <pc:sldMk cId="0" sldId="256"/>
            <ac:grpSpMk id="10" creationId="{E56039AC-3BB4-4F38-B60C-5BF3BC6AA941}"/>
          </ac:grpSpMkLst>
        </pc:grpChg>
        <pc:picChg chg="del mod">
          <ac:chgData name="Jimena Echeverria Rodriguez" userId="a5806343-3daa-452c-a298-4428b68e9cb9" providerId="ADAL" clId="{5CD230A1-B652-4150-9B50-F04FDED166F6}" dt="2022-12-27T18:02:13.623" v="20" actId="478"/>
          <ac:picMkLst>
            <pc:docMk/>
            <pc:sldMk cId="0" sldId="256"/>
            <ac:picMk id="11" creationId="{E3091DDD-EC64-423B-9AEE-5F2E133E3974}"/>
          </ac:picMkLst>
        </pc:picChg>
      </pc:sldChg>
      <pc:sldChg chg="del">
        <pc:chgData name="Jimena Echeverria Rodriguez" userId="a5806343-3daa-452c-a298-4428b68e9cb9" providerId="ADAL" clId="{5CD230A1-B652-4150-9B50-F04FDED166F6}" dt="2022-12-27T18:00:23.548" v="2" actId="2696"/>
        <pc:sldMkLst>
          <pc:docMk/>
          <pc:sldMk cId="2190237860" sldId="257"/>
        </pc:sldMkLst>
      </pc:sldChg>
      <pc:sldChg chg="del">
        <pc:chgData name="Jimena Echeverria Rodriguez" userId="a5806343-3daa-452c-a298-4428b68e9cb9" providerId="ADAL" clId="{5CD230A1-B652-4150-9B50-F04FDED166F6}" dt="2022-12-27T18:00:25.937" v="3" actId="2696"/>
        <pc:sldMkLst>
          <pc:docMk/>
          <pc:sldMk cId="1296101383" sldId="258"/>
        </pc:sldMkLst>
      </pc:sldChg>
      <pc:sldChg chg="del">
        <pc:chgData name="Jimena Echeverria Rodriguez" userId="a5806343-3daa-452c-a298-4428b68e9cb9" providerId="ADAL" clId="{5CD230A1-B652-4150-9B50-F04FDED166F6}" dt="2022-12-27T18:00:27.983" v="4" actId="2696"/>
        <pc:sldMkLst>
          <pc:docMk/>
          <pc:sldMk cId="1065337352" sldId="259"/>
        </pc:sldMkLst>
      </pc:sldChg>
      <pc:sldChg chg="del">
        <pc:chgData name="Jimena Echeverria Rodriguez" userId="a5806343-3daa-452c-a298-4428b68e9cb9" providerId="ADAL" clId="{5CD230A1-B652-4150-9B50-F04FDED166F6}" dt="2022-12-27T18:00:29.734" v="5" actId="2696"/>
        <pc:sldMkLst>
          <pc:docMk/>
          <pc:sldMk cId="1859493808" sldId="260"/>
        </pc:sldMkLst>
      </pc:sldChg>
      <pc:sldChg chg="del">
        <pc:chgData name="Jimena Echeverria Rodriguez" userId="a5806343-3daa-452c-a298-4428b68e9cb9" providerId="ADAL" clId="{5CD230A1-B652-4150-9B50-F04FDED166F6}" dt="2022-12-27T18:00:31.502" v="6" actId="2696"/>
        <pc:sldMkLst>
          <pc:docMk/>
          <pc:sldMk cId="4243180153" sldId="261"/>
        </pc:sldMkLst>
      </pc:sldChg>
      <pc:sldChg chg="del">
        <pc:chgData name="Jimena Echeverria Rodriguez" userId="a5806343-3daa-452c-a298-4428b68e9cb9" providerId="ADAL" clId="{5CD230A1-B652-4150-9B50-F04FDED166F6}" dt="2022-12-27T18:00:33.319" v="7" actId="2696"/>
        <pc:sldMkLst>
          <pc:docMk/>
          <pc:sldMk cId="2690513755" sldId="262"/>
        </pc:sldMkLst>
      </pc:sldChg>
      <pc:sldChg chg="del">
        <pc:chgData name="Jimena Echeverria Rodriguez" userId="a5806343-3daa-452c-a298-4428b68e9cb9" providerId="ADAL" clId="{5CD230A1-B652-4150-9B50-F04FDED166F6}" dt="2022-12-27T18:00:35.440" v="8" actId="2696"/>
        <pc:sldMkLst>
          <pc:docMk/>
          <pc:sldMk cId="1122463906" sldId="263"/>
        </pc:sldMkLst>
      </pc:sldChg>
      <pc:sldChg chg="del">
        <pc:chgData name="Jimena Echeverria Rodriguez" userId="a5806343-3daa-452c-a298-4428b68e9cb9" providerId="ADAL" clId="{5CD230A1-B652-4150-9B50-F04FDED166F6}" dt="2022-12-27T18:00:37.937" v="9" actId="2696"/>
        <pc:sldMkLst>
          <pc:docMk/>
          <pc:sldMk cId="2248183099" sldId="264"/>
        </pc:sldMkLst>
      </pc:sldChg>
      <pc:sldChg chg="del">
        <pc:chgData name="Jimena Echeverria Rodriguez" userId="a5806343-3daa-452c-a298-4428b68e9cb9" providerId="ADAL" clId="{5CD230A1-B652-4150-9B50-F04FDED166F6}" dt="2022-12-27T18:00:18.048" v="0" actId="2696"/>
        <pc:sldMkLst>
          <pc:docMk/>
          <pc:sldMk cId="1444575663" sldId="272"/>
        </pc:sldMkLst>
      </pc:sldChg>
      <pc:sldChg chg="del">
        <pc:chgData name="Jimena Echeverria Rodriguez" userId="a5806343-3daa-452c-a298-4428b68e9cb9" providerId="ADAL" clId="{5CD230A1-B652-4150-9B50-F04FDED166F6}" dt="2022-12-27T18:00:21.035" v="1" actId="2696"/>
        <pc:sldMkLst>
          <pc:docMk/>
          <pc:sldMk cId="3900680287" sldId="273"/>
        </pc:sldMkLst>
      </pc:sldChg>
      <pc:sldMasterChg chg="addSp modSp mod">
        <pc:chgData name="Jimena Echeverria Rodriguez" userId="a5806343-3daa-452c-a298-4428b68e9cb9" providerId="ADAL" clId="{5CD230A1-B652-4150-9B50-F04FDED166F6}" dt="2022-12-27T18:01:15.589" v="16" actId="14100"/>
        <pc:sldMasterMkLst>
          <pc:docMk/>
          <pc:sldMasterMk cId="0" sldId="2147483648"/>
        </pc:sldMasterMkLst>
        <pc:picChg chg="add mod">
          <ac:chgData name="Jimena Echeverria Rodriguez" userId="a5806343-3daa-452c-a298-4428b68e9cb9" providerId="ADAL" clId="{5CD230A1-B652-4150-9B50-F04FDED166F6}" dt="2022-12-27T18:01:15.589" v="16" actId="14100"/>
          <ac:picMkLst>
            <pc:docMk/>
            <pc:sldMasterMk cId="0" sldId="2147483648"/>
            <ac:picMk id="8" creationId="{C75D2CF0-B986-101C-C7FB-5D67CF53AC32}"/>
          </ac:picMkLst>
        </pc:picChg>
      </pc:sldMasterChg>
    </pc:docChg>
  </pc:docChgLst>
  <pc:docChgLst>
    <pc:chgData name="Jimena  Echeverria Rodriguez" userId="a5806343-3daa-452c-a298-4428b68e9cb9" providerId="ADAL" clId="{8CBB5C23-BB96-4E98-9649-DCB5128F5F33}"/>
    <pc:docChg chg="undo redo custSel addSld delSld modSld">
      <pc:chgData name="Jimena  Echeverria Rodriguez" userId="a5806343-3daa-452c-a298-4428b68e9cb9" providerId="ADAL" clId="{8CBB5C23-BB96-4E98-9649-DCB5128F5F33}" dt="2022-04-05T17:07:34.717" v="1623" actId="2696"/>
      <pc:docMkLst>
        <pc:docMk/>
      </pc:docMkLst>
      <pc:sldChg chg="addSp delSp modSp mod">
        <pc:chgData name="Jimena  Echeverria Rodriguez" userId="a5806343-3daa-452c-a298-4428b68e9cb9" providerId="ADAL" clId="{8CBB5C23-BB96-4E98-9649-DCB5128F5F33}" dt="2022-04-05T17:03:30.348" v="1615" actId="34136"/>
        <pc:sldMkLst>
          <pc:docMk/>
          <pc:sldMk cId="0" sldId="256"/>
        </pc:sldMkLst>
        <pc:spChg chg="mod">
          <ac:chgData name="Jimena  Echeverria Rodriguez" userId="a5806343-3daa-452c-a298-4428b68e9cb9" providerId="ADAL" clId="{8CBB5C23-BB96-4E98-9649-DCB5128F5F33}" dt="2022-04-05T17:03:30.348" v="1615" actId="34136"/>
          <ac:spMkLst>
            <pc:docMk/>
            <pc:sldMk cId="0" sldId="256"/>
            <ac:spMk id="5" creationId="{00000000-0000-0000-0000-000000000000}"/>
          </ac:spMkLst>
        </pc:spChg>
        <pc:spChg chg="del mod">
          <ac:chgData name="Jimena  Echeverria Rodriguez" userId="a5806343-3daa-452c-a298-4428b68e9cb9" providerId="ADAL" clId="{8CBB5C23-BB96-4E98-9649-DCB5128F5F33}" dt="2022-04-05T14:20:19.441" v="1542" actId="478"/>
          <ac:spMkLst>
            <pc:docMk/>
            <pc:sldMk cId="0" sldId="256"/>
            <ac:spMk id="6" creationId="{00000000-0000-0000-0000-000000000000}"/>
          </ac:spMkLst>
        </pc:spChg>
        <pc:spChg chg="mod">
          <ac:chgData name="Jimena  Echeverria Rodriguez" userId="a5806343-3daa-452c-a298-4428b68e9cb9" providerId="ADAL" clId="{8CBB5C23-BB96-4E98-9649-DCB5128F5F33}" dt="2022-04-05T17:03:30.348" v="1615" actId="34136"/>
          <ac:spMkLst>
            <pc:docMk/>
            <pc:sldMk cId="0" sldId="256"/>
            <ac:spMk id="7" creationId="{00000000-0000-0000-0000-000000000000}"/>
          </ac:spMkLst>
        </pc:spChg>
        <pc:spChg chg="add del mod">
          <ac:chgData name="Jimena  Echeverria Rodriguez" userId="a5806343-3daa-452c-a298-4428b68e9cb9" providerId="ADAL" clId="{8CBB5C23-BB96-4E98-9649-DCB5128F5F33}" dt="2022-04-04T21:57:23.815" v="4" actId="478"/>
          <ac:spMkLst>
            <pc:docMk/>
            <pc:sldMk cId="0" sldId="256"/>
            <ac:spMk id="9" creationId="{F0217DDD-B97C-41A7-8E7F-8CFA4ED7B5EF}"/>
          </ac:spMkLst>
        </pc:spChg>
        <pc:grpChg chg="add mod">
          <ac:chgData name="Jimena  Echeverria Rodriguez" userId="a5806343-3daa-452c-a298-4428b68e9cb9" providerId="ADAL" clId="{8CBB5C23-BB96-4E98-9649-DCB5128F5F33}" dt="2022-04-05T17:03:30.348" v="1615" actId="34136"/>
          <ac:grpSpMkLst>
            <pc:docMk/>
            <pc:sldMk cId="0" sldId="256"/>
            <ac:grpSpMk id="10" creationId="{E56039AC-3BB4-4F38-B60C-5BF3BC6AA941}"/>
          </ac:grpSpMkLst>
        </pc:grpChg>
        <pc:graphicFrameChg chg="add del mod">
          <ac:chgData name="Jimena  Echeverria Rodriguez" userId="a5806343-3daa-452c-a298-4428b68e9cb9" providerId="ADAL" clId="{8CBB5C23-BB96-4E98-9649-DCB5128F5F33}" dt="2022-04-04T21:57:47.072" v="10" actId="478"/>
          <ac:graphicFrameMkLst>
            <pc:docMk/>
            <pc:sldMk cId="0" sldId="256"/>
            <ac:graphicFrameMk id="8" creationId="{7CFC38F2-22F9-4F30-ACF2-D848D8CB3EB5}"/>
          </ac:graphicFrameMkLst>
        </pc:graphicFrameChg>
        <pc:picChg chg="mod">
          <ac:chgData name="Jimena  Echeverria Rodriguez" userId="a5806343-3daa-452c-a298-4428b68e9cb9" providerId="ADAL" clId="{8CBB5C23-BB96-4E98-9649-DCB5128F5F33}" dt="2022-04-05T17:03:30.348" v="1615" actId="34136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Jimena  Echeverria Rodriguez" userId="a5806343-3daa-452c-a298-4428b68e9cb9" providerId="ADAL" clId="{8CBB5C23-BB96-4E98-9649-DCB5128F5F33}" dt="2022-04-05T17:03:30.348" v="1615" actId="34136"/>
          <ac:picMkLst>
            <pc:docMk/>
            <pc:sldMk cId="0" sldId="256"/>
            <ac:picMk id="4" creationId="{00000000-0000-0000-0000-000000000000}"/>
          </ac:picMkLst>
        </pc:picChg>
        <pc:picChg chg="add mod">
          <ac:chgData name="Jimena  Echeverria Rodriguez" userId="a5806343-3daa-452c-a298-4428b68e9cb9" providerId="ADAL" clId="{8CBB5C23-BB96-4E98-9649-DCB5128F5F33}" dt="2022-04-05T14:21:31.600" v="1546" actId="1076"/>
          <ac:picMkLst>
            <pc:docMk/>
            <pc:sldMk cId="0" sldId="256"/>
            <ac:picMk id="11" creationId="{E3091DDD-EC64-423B-9AEE-5F2E133E3974}"/>
          </ac:picMkLst>
        </pc:picChg>
        <pc:picChg chg="mod">
          <ac:chgData name="Jimena  Echeverria Rodriguez" userId="a5806343-3daa-452c-a298-4428b68e9cb9" providerId="ADAL" clId="{8CBB5C23-BB96-4E98-9649-DCB5128F5F33}" dt="2022-04-05T17:03:30.348" v="1615" actId="34136"/>
          <ac:picMkLst>
            <pc:docMk/>
            <pc:sldMk cId="0" sldId="256"/>
            <ac:picMk id="13" creationId="{7A7700E6-1D02-4BBF-83DD-A74D24BA8A35}"/>
          </ac:picMkLst>
        </pc:picChg>
      </pc:sldChg>
      <pc:sldChg chg="add del">
        <pc:chgData name="Jimena  Echeverria Rodriguez" userId="a5806343-3daa-452c-a298-4428b68e9cb9" providerId="ADAL" clId="{8CBB5C23-BB96-4E98-9649-DCB5128F5F33}" dt="2022-04-05T17:07:34.717" v="1623" actId="2696"/>
        <pc:sldMkLst>
          <pc:docMk/>
          <pc:sldMk cId="2190237860" sldId="257"/>
        </pc:sldMkLst>
      </pc:sldChg>
      <pc:sldChg chg="add del">
        <pc:chgData name="Jimena  Echeverria Rodriguez" userId="a5806343-3daa-452c-a298-4428b68e9cb9" providerId="ADAL" clId="{8CBB5C23-BB96-4E98-9649-DCB5128F5F33}" dt="2022-04-05T17:07:34.156" v="1622" actId="2696"/>
        <pc:sldMkLst>
          <pc:docMk/>
          <pc:sldMk cId="1296101383" sldId="258"/>
        </pc:sldMkLst>
      </pc:sldChg>
      <pc:sldChg chg="add del">
        <pc:chgData name="Jimena  Echeverria Rodriguez" userId="a5806343-3daa-452c-a298-4428b68e9cb9" providerId="ADAL" clId="{8CBB5C23-BB96-4E98-9649-DCB5128F5F33}" dt="2022-04-05T17:07:33.927" v="1621" actId="2696"/>
        <pc:sldMkLst>
          <pc:docMk/>
          <pc:sldMk cId="1065337352" sldId="259"/>
        </pc:sldMkLst>
      </pc:sldChg>
      <pc:sldChg chg="add del">
        <pc:chgData name="Jimena  Echeverria Rodriguez" userId="a5806343-3daa-452c-a298-4428b68e9cb9" providerId="ADAL" clId="{8CBB5C23-BB96-4E98-9649-DCB5128F5F33}" dt="2022-04-05T17:07:33.699" v="1620" actId="2696"/>
        <pc:sldMkLst>
          <pc:docMk/>
          <pc:sldMk cId="1859493808" sldId="260"/>
        </pc:sldMkLst>
      </pc:sldChg>
      <pc:sldChg chg="add del">
        <pc:chgData name="Jimena  Echeverria Rodriguez" userId="a5806343-3daa-452c-a298-4428b68e9cb9" providerId="ADAL" clId="{8CBB5C23-BB96-4E98-9649-DCB5128F5F33}" dt="2022-04-05T17:07:33.466" v="1619" actId="2696"/>
        <pc:sldMkLst>
          <pc:docMk/>
          <pc:sldMk cId="4243180153" sldId="261"/>
        </pc:sldMkLst>
      </pc:sldChg>
      <pc:sldChg chg="add del">
        <pc:chgData name="Jimena  Echeverria Rodriguez" userId="a5806343-3daa-452c-a298-4428b68e9cb9" providerId="ADAL" clId="{8CBB5C23-BB96-4E98-9649-DCB5128F5F33}" dt="2022-04-05T17:07:33.162" v="1618" actId="2696"/>
        <pc:sldMkLst>
          <pc:docMk/>
          <pc:sldMk cId="2690513755" sldId="262"/>
        </pc:sldMkLst>
      </pc:sldChg>
      <pc:sldChg chg="add del">
        <pc:chgData name="Jimena  Echeverria Rodriguez" userId="a5806343-3daa-452c-a298-4428b68e9cb9" providerId="ADAL" clId="{8CBB5C23-BB96-4E98-9649-DCB5128F5F33}" dt="2022-04-05T17:07:32.827" v="1617" actId="2696"/>
        <pc:sldMkLst>
          <pc:docMk/>
          <pc:sldMk cId="1122463906" sldId="263"/>
        </pc:sldMkLst>
      </pc:sldChg>
      <pc:sldChg chg="add del">
        <pc:chgData name="Jimena  Echeverria Rodriguez" userId="a5806343-3daa-452c-a298-4428b68e9cb9" providerId="ADAL" clId="{8CBB5C23-BB96-4E98-9649-DCB5128F5F33}" dt="2022-04-05T17:07:32.398" v="1616" actId="2696"/>
        <pc:sldMkLst>
          <pc:docMk/>
          <pc:sldMk cId="2248183099" sldId="264"/>
        </pc:sldMkLst>
      </pc:sldChg>
      <pc:sldChg chg="addSp delSp modSp add del mod">
        <pc:chgData name="Jimena  Echeverria Rodriguez" userId="a5806343-3daa-452c-a298-4428b68e9cb9" providerId="ADAL" clId="{8CBB5C23-BB96-4E98-9649-DCB5128F5F33}" dt="2022-04-04T23:40:36.416" v="1384" actId="2696"/>
        <pc:sldMkLst>
          <pc:docMk/>
          <pc:sldMk cId="1282701852" sldId="265"/>
        </pc:sldMkLst>
        <pc:spChg chg="del">
          <ac:chgData name="Jimena  Echeverria Rodriguez" userId="a5806343-3daa-452c-a298-4428b68e9cb9" providerId="ADAL" clId="{8CBB5C23-BB96-4E98-9649-DCB5128F5F33}" dt="2022-04-04T22:25:59.040" v="530" actId="478"/>
          <ac:spMkLst>
            <pc:docMk/>
            <pc:sldMk cId="1282701852" sldId="265"/>
            <ac:spMk id="6" creationId="{00000000-0000-0000-0000-000000000000}"/>
          </ac:spMkLst>
        </pc:spChg>
        <pc:spChg chg="add del mod">
          <ac:chgData name="Jimena  Echeverria Rodriguez" userId="a5806343-3daa-452c-a298-4428b68e9cb9" providerId="ADAL" clId="{8CBB5C23-BB96-4E98-9649-DCB5128F5F33}" dt="2022-04-04T23:33:33.003" v="1306"/>
          <ac:spMkLst>
            <pc:docMk/>
            <pc:sldMk cId="1282701852" sldId="265"/>
            <ac:spMk id="9" creationId="{D7B80B29-4EB7-42BD-A2F0-5B28CC0483BB}"/>
          </ac:spMkLst>
        </pc:spChg>
      </pc:sldChg>
      <pc:sldChg chg="addSp delSp modSp add del mod">
        <pc:chgData name="Jimena  Echeverria Rodriguez" userId="a5806343-3daa-452c-a298-4428b68e9cb9" providerId="ADAL" clId="{8CBB5C23-BB96-4E98-9649-DCB5128F5F33}" dt="2022-04-04T22:25:27.270" v="526" actId="47"/>
        <pc:sldMkLst>
          <pc:docMk/>
          <pc:sldMk cId="3078138535" sldId="265"/>
        </pc:sldMkLst>
        <pc:spChg chg="del mod">
          <ac:chgData name="Jimena  Echeverria Rodriguez" userId="a5806343-3daa-452c-a298-4428b68e9cb9" providerId="ADAL" clId="{8CBB5C23-BB96-4E98-9649-DCB5128F5F33}" dt="2022-04-04T22:23:03.395" v="504"/>
          <ac:spMkLst>
            <pc:docMk/>
            <pc:sldMk cId="3078138535" sldId="265"/>
            <ac:spMk id="6" creationId="{00000000-0000-0000-0000-000000000000}"/>
          </ac:spMkLst>
        </pc:spChg>
        <pc:spChg chg="add del mod">
          <ac:chgData name="Jimena  Echeverria Rodriguez" userId="a5806343-3daa-452c-a298-4428b68e9cb9" providerId="ADAL" clId="{8CBB5C23-BB96-4E98-9649-DCB5128F5F33}" dt="2022-04-04T22:25:07.030" v="524" actId="21"/>
          <ac:spMkLst>
            <pc:docMk/>
            <pc:sldMk cId="3078138535" sldId="265"/>
            <ac:spMk id="9" creationId="{7C9A98BC-0E7F-47EF-BB85-80508D7CAFB3}"/>
          </ac:spMkLst>
        </pc:spChg>
      </pc:sldChg>
      <pc:sldChg chg="modSp add del mod">
        <pc:chgData name="Jimena  Echeverria Rodriguez" userId="a5806343-3daa-452c-a298-4428b68e9cb9" providerId="ADAL" clId="{8CBB5C23-BB96-4E98-9649-DCB5128F5F33}" dt="2022-04-04T23:41:59.234" v="1399" actId="2696"/>
        <pc:sldMkLst>
          <pc:docMk/>
          <pc:sldMk cId="134908989" sldId="266"/>
        </pc:sldMkLst>
        <pc:spChg chg="mod">
          <ac:chgData name="Jimena  Echeverria Rodriguez" userId="a5806343-3daa-452c-a298-4428b68e9cb9" providerId="ADAL" clId="{8CBB5C23-BB96-4E98-9649-DCB5128F5F33}" dt="2022-04-04T23:09:13.679" v="915" actId="20577"/>
          <ac:spMkLst>
            <pc:docMk/>
            <pc:sldMk cId="134908989" sldId="266"/>
            <ac:spMk id="9" creationId="{D7B80B29-4EB7-42BD-A2F0-5B28CC0483BB}"/>
          </ac:spMkLst>
        </pc:spChg>
      </pc:sldChg>
      <pc:sldChg chg="addSp delSp add del mod">
        <pc:chgData name="Jimena  Echeverria Rodriguez" userId="a5806343-3daa-452c-a298-4428b68e9cb9" providerId="ADAL" clId="{8CBB5C23-BB96-4E98-9649-DCB5128F5F33}" dt="2022-04-04T22:25:24.822" v="525" actId="47"/>
        <pc:sldMkLst>
          <pc:docMk/>
          <pc:sldMk cId="2826633252" sldId="266"/>
        </pc:sldMkLst>
        <pc:spChg chg="add del">
          <ac:chgData name="Jimena  Echeverria Rodriguez" userId="a5806343-3daa-452c-a298-4428b68e9cb9" providerId="ADAL" clId="{8CBB5C23-BB96-4E98-9649-DCB5128F5F33}" dt="2022-04-04T22:25:00.279" v="523" actId="478"/>
          <ac:spMkLst>
            <pc:docMk/>
            <pc:sldMk cId="2826633252" sldId="266"/>
            <ac:spMk id="6" creationId="{00000000-0000-0000-0000-000000000000}"/>
          </ac:spMkLst>
        </pc:spChg>
        <pc:picChg chg="add del">
          <ac:chgData name="Jimena  Echeverria Rodriguez" userId="a5806343-3daa-452c-a298-4428b68e9cb9" providerId="ADAL" clId="{8CBB5C23-BB96-4E98-9649-DCB5128F5F33}" dt="2022-04-04T22:24:59.294" v="522"/>
          <ac:picMkLst>
            <pc:docMk/>
            <pc:sldMk cId="2826633252" sldId="266"/>
            <ac:picMk id="3" creationId="{0DEAFF85-096F-4A9F-A229-226C99160A44}"/>
          </ac:picMkLst>
        </pc:picChg>
      </pc:sldChg>
      <pc:sldChg chg="modSp add del mod">
        <pc:chgData name="Jimena  Echeverria Rodriguez" userId="a5806343-3daa-452c-a298-4428b68e9cb9" providerId="ADAL" clId="{8CBB5C23-BB96-4E98-9649-DCB5128F5F33}" dt="2022-04-04T23:45:06.957" v="1417" actId="2696"/>
        <pc:sldMkLst>
          <pc:docMk/>
          <pc:sldMk cId="436828381" sldId="267"/>
        </pc:sldMkLst>
        <pc:spChg chg="mod">
          <ac:chgData name="Jimena  Echeverria Rodriguez" userId="a5806343-3daa-452c-a298-4428b68e9cb9" providerId="ADAL" clId="{8CBB5C23-BB96-4E98-9649-DCB5128F5F33}" dt="2022-04-04T23:11:40.340" v="1090" actId="20577"/>
          <ac:spMkLst>
            <pc:docMk/>
            <pc:sldMk cId="436828381" sldId="267"/>
            <ac:spMk id="9" creationId="{D7B80B29-4EB7-42BD-A2F0-5B28CC0483BB}"/>
          </ac:spMkLst>
        </pc:spChg>
      </pc:sldChg>
      <pc:sldChg chg="delSp modSp add del mod">
        <pc:chgData name="Jimena  Echeverria Rodriguez" userId="a5806343-3daa-452c-a298-4428b68e9cb9" providerId="ADAL" clId="{8CBB5C23-BB96-4E98-9649-DCB5128F5F33}" dt="2022-04-05T14:11:07.404" v="1484" actId="2696"/>
        <pc:sldMkLst>
          <pc:docMk/>
          <pc:sldMk cId="2197069786" sldId="268"/>
        </pc:sldMkLst>
        <pc:spChg chg="del mod">
          <ac:chgData name="Jimena  Echeverria Rodriguez" userId="a5806343-3daa-452c-a298-4428b68e9cb9" providerId="ADAL" clId="{8CBB5C23-BB96-4E98-9649-DCB5128F5F33}" dt="2022-04-05T14:09:33.747" v="1461"/>
          <ac:spMkLst>
            <pc:docMk/>
            <pc:sldMk cId="2197069786" sldId="268"/>
            <ac:spMk id="9" creationId="{D7B80B29-4EB7-42BD-A2F0-5B28CC0483BB}"/>
          </ac:spMkLst>
        </pc:spChg>
        <pc:picChg chg="mod">
          <ac:chgData name="Jimena  Echeverria Rodriguez" userId="a5806343-3daa-452c-a298-4428b68e9cb9" providerId="ADAL" clId="{8CBB5C23-BB96-4E98-9649-DCB5128F5F33}" dt="2022-04-05T14:09:05.047" v="1456" actId="1076"/>
          <ac:picMkLst>
            <pc:docMk/>
            <pc:sldMk cId="2197069786" sldId="268"/>
            <ac:picMk id="2" creationId="{00000000-0000-0000-0000-000000000000}"/>
          </ac:picMkLst>
        </pc:picChg>
      </pc:sldChg>
      <pc:sldChg chg="delSp modSp add del mod">
        <pc:chgData name="Jimena  Echeverria Rodriguez" userId="a5806343-3daa-452c-a298-4428b68e9cb9" providerId="ADAL" clId="{8CBB5C23-BB96-4E98-9649-DCB5128F5F33}" dt="2022-04-04T23:40:33.750" v="1383" actId="2696"/>
        <pc:sldMkLst>
          <pc:docMk/>
          <pc:sldMk cId="649604239" sldId="269"/>
        </pc:sldMkLst>
        <pc:spChg chg="del mod">
          <ac:chgData name="Jimena  Echeverria Rodriguez" userId="a5806343-3daa-452c-a298-4428b68e9cb9" providerId="ADAL" clId="{8CBB5C23-BB96-4E98-9649-DCB5128F5F33}" dt="2022-04-04T23:36:37.014" v="1338" actId="478"/>
          <ac:spMkLst>
            <pc:docMk/>
            <pc:sldMk cId="649604239" sldId="269"/>
            <ac:spMk id="6" creationId="{00000000-0000-0000-0000-000000000000}"/>
          </ac:spMkLst>
        </pc:spChg>
      </pc:sldChg>
      <pc:sldChg chg="add del">
        <pc:chgData name="Jimena  Echeverria Rodriguez" userId="a5806343-3daa-452c-a298-4428b68e9cb9" providerId="ADAL" clId="{8CBB5C23-BB96-4E98-9649-DCB5128F5F33}" dt="2022-04-04T23:36:10.022" v="1334" actId="2890"/>
        <pc:sldMkLst>
          <pc:docMk/>
          <pc:sldMk cId="941644856" sldId="269"/>
        </pc:sldMkLst>
      </pc:sldChg>
      <pc:sldChg chg="delSp modSp add del mod">
        <pc:chgData name="Jimena  Echeverria Rodriguez" userId="a5806343-3daa-452c-a298-4428b68e9cb9" providerId="ADAL" clId="{8CBB5C23-BB96-4E98-9649-DCB5128F5F33}" dt="2022-04-05T14:22:33.482" v="1558" actId="2696"/>
        <pc:sldMkLst>
          <pc:docMk/>
          <pc:sldMk cId="2374462097" sldId="270"/>
        </pc:sldMkLst>
        <pc:spChg chg="del mod">
          <ac:chgData name="Jimena  Echeverria Rodriguez" userId="a5806343-3daa-452c-a298-4428b68e9cb9" providerId="ADAL" clId="{8CBB5C23-BB96-4E98-9649-DCB5128F5F33}" dt="2022-04-05T14:22:08.379" v="1550" actId="21"/>
          <ac:spMkLst>
            <pc:docMk/>
            <pc:sldMk cId="2374462097" sldId="270"/>
            <ac:spMk id="6" creationId="{00000000-0000-0000-0000-000000000000}"/>
          </ac:spMkLst>
        </pc:spChg>
      </pc:sldChg>
      <pc:sldChg chg="delSp modSp add del mod">
        <pc:chgData name="Jimena  Echeverria Rodriguez" userId="a5806343-3daa-452c-a298-4428b68e9cb9" providerId="ADAL" clId="{8CBB5C23-BB96-4E98-9649-DCB5128F5F33}" dt="2022-04-05T14:22:54.460" v="1563" actId="2696"/>
        <pc:sldMkLst>
          <pc:docMk/>
          <pc:sldMk cId="1276559933" sldId="271"/>
        </pc:sldMkLst>
        <pc:spChg chg="del mod">
          <ac:chgData name="Jimena  Echeverria Rodriguez" userId="a5806343-3daa-452c-a298-4428b68e9cb9" providerId="ADAL" clId="{8CBB5C23-BB96-4E98-9649-DCB5128F5F33}" dt="2022-04-05T14:22:44.303" v="1560" actId="21"/>
          <ac:spMkLst>
            <pc:docMk/>
            <pc:sldMk cId="1276559933" sldId="271"/>
            <ac:spMk id="6" creationId="{00000000-0000-0000-0000-000000000000}"/>
          </ac:spMkLst>
        </pc:spChg>
      </pc:sldChg>
      <pc:sldChg chg="addSp delSp modSp add mod">
        <pc:chgData name="Jimena  Echeverria Rodriguez" userId="a5806343-3daa-452c-a298-4428b68e9cb9" providerId="ADAL" clId="{8CBB5C23-BB96-4E98-9649-DCB5128F5F33}" dt="2022-04-05T14:22:28.563" v="1557" actId="1076"/>
        <pc:sldMkLst>
          <pc:docMk/>
          <pc:sldMk cId="1444575663" sldId="272"/>
        </pc:sldMkLst>
        <pc:picChg chg="add del mod">
          <ac:chgData name="Jimena  Echeverria Rodriguez" userId="a5806343-3daa-452c-a298-4428b68e9cb9" providerId="ADAL" clId="{8CBB5C23-BB96-4E98-9649-DCB5128F5F33}" dt="2022-04-05T14:22:28.563" v="1557" actId="1076"/>
          <ac:picMkLst>
            <pc:docMk/>
            <pc:sldMk cId="1444575663" sldId="272"/>
            <ac:picMk id="3" creationId="{116EB179-B537-406F-B3A3-CB64653704B5}"/>
          </ac:picMkLst>
        </pc:picChg>
        <pc:picChg chg="del">
          <ac:chgData name="Jimena  Echeverria Rodriguez" userId="a5806343-3daa-452c-a298-4428b68e9cb9" providerId="ADAL" clId="{8CBB5C23-BB96-4E98-9649-DCB5128F5F33}" dt="2022-04-05T14:22:11.220" v="1551" actId="478"/>
          <ac:picMkLst>
            <pc:docMk/>
            <pc:sldMk cId="1444575663" sldId="272"/>
            <ac:picMk id="11" creationId="{E3091DDD-EC64-423B-9AEE-5F2E133E3974}"/>
          </ac:picMkLst>
        </pc:picChg>
      </pc:sldChg>
      <pc:sldChg chg="delSp add del mod">
        <pc:chgData name="Jimena  Echeverria Rodriguez" userId="a5806343-3daa-452c-a298-4428b68e9cb9" providerId="ADAL" clId="{8CBB5C23-BB96-4E98-9649-DCB5128F5F33}" dt="2022-04-05T14:21:56.112" v="1548" actId="2696"/>
        <pc:sldMkLst>
          <pc:docMk/>
          <pc:sldMk cId="2431932750" sldId="272"/>
        </pc:sldMkLst>
        <pc:spChg chg="del">
          <ac:chgData name="Jimena  Echeverria Rodriguez" userId="a5806343-3daa-452c-a298-4428b68e9cb9" providerId="ADAL" clId="{8CBB5C23-BB96-4E98-9649-DCB5128F5F33}" dt="2022-04-05T14:21:51.863" v="1547" actId="478"/>
          <ac:spMkLst>
            <pc:docMk/>
            <pc:sldMk cId="2431932750" sldId="272"/>
            <ac:spMk id="6" creationId="{00000000-0000-0000-0000-000000000000}"/>
          </ac:spMkLst>
        </pc:spChg>
      </pc:sldChg>
      <pc:sldChg chg="addSp delSp add mod">
        <pc:chgData name="Jimena  Echeverria Rodriguez" userId="a5806343-3daa-452c-a298-4428b68e9cb9" providerId="ADAL" clId="{8CBB5C23-BB96-4E98-9649-DCB5128F5F33}" dt="2022-04-05T14:22:49.908" v="1562"/>
        <pc:sldMkLst>
          <pc:docMk/>
          <pc:sldMk cId="3900680287" sldId="273"/>
        </pc:sldMkLst>
        <pc:picChg chg="del">
          <ac:chgData name="Jimena  Echeverria Rodriguez" userId="a5806343-3daa-452c-a298-4428b68e9cb9" providerId="ADAL" clId="{8CBB5C23-BB96-4E98-9649-DCB5128F5F33}" dt="2022-04-05T14:22:47.189" v="1561" actId="478"/>
          <ac:picMkLst>
            <pc:docMk/>
            <pc:sldMk cId="3900680287" sldId="273"/>
            <ac:picMk id="3" creationId="{116EB179-B537-406F-B3A3-CB64653704B5}"/>
          </ac:picMkLst>
        </pc:picChg>
        <pc:picChg chg="add">
          <ac:chgData name="Jimena  Echeverria Rodriguez" userId="a5806343-3daa-452c-a298-4428b68e9cb9" providerId="ADAL" clId="{8CBB5C23-BB96-4E98-9649-DCB5128F5F33}" dt="2022-04-05T14:22:49.908" v="1562"/>
          <ac:picMkLst>
            <pc:docMk/>
            <pc:sldMk cId="3900680287" sldId="273"/>
            <ac:picMk id="6" creationId="{CDAB7C4D-AD76-4B05-B469-098EC25C6BCE}"/>
          </ac:picMkLst>
        </pc:picChg>
      </pc:sldChg>
      <pc:sldChg chg="add del mod modShow">
        <pc:chgData name="Jimena  Echeverria Rodriguez" userId="a5806343-3daa-452c-a298-4428b68e9cb9" providerId="ADAL" clId="{8CBB5C23-BB96-4E98-9649-DCB5128F5F33}" dt="2022-04-05T14:41:38.386" v="1567" actId="2696"/>
        <pc:sldMkLst>
          <pc:docMk/>
          <pc:sldMk cId="113137114" sldId="274"/>
        </pc:sldMkLst>
      </pc:sldChg>
      <pc:sldChg chg="delSp add del mod">
        <pc:chgData name="Jimena  Echeverria Rodriguez" userId="a5806343-3daa-452c-a298-4428b68e9cb9" providerId="ADAL" clId="{8CBB5C23-BB96-4E98-9649-DCB5128F5F33}" dt="2022-04-05T14:44:56.889" v="1571" actId="2696"/>
        <pc:sldMkLst>
          <pc:docMk/>
          <pc:sldMk cId="2546793548" sldId="274"/>
        </pc:sldMkLst>
        <pc:picChg chg="del">
          <ac:chgData name="Jimena  Echeverria Rodriguez" userId="a5806343-3daa-452c-a298-4428b68e9cb9" providerId="ADAL" clId="{8CBB5C23-BB96-4E98-9649-DCB5128F5F33}" dt="2022-04-05T14:44:07.276" v="1569" actId="478"/>
          <ac:picMkLst>
            <pc:docMk/>
            <pc:sldMk cId="2546793548" sldId="274"/>
            <ac:picMk id="3" creationId="{F9D2198E-5700-499D-AB2E-EC509C4822E5}"/>
          </ac:picMkLst>
        </pc:picChg>
        <pc:picChg chg="del">
          <ac:chgData name="Jimena  Echeverria Rodriguez" userId="a5806343-3daa-452c-a298-4428b68e9cb9" providerId="ADAL" clId="{8CBB5C23-BB96-4E98-9649-DCB5128F5F33}" dt="2022-04-05T14:44:08.617" v="1570" actId="478"/>
          <ac:picMkLst>
            <pc:docMk/>
            <pc:sldMk cId="2546793548" sldId="274"/>
            <ac:picMk id="9" creationId="{916CA6E5-C22B-4C86-B3F7-738AC612CED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8B030B5-1DFA-87CD-52BE-34E249163B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0E30E2-028E-B1B2-77C5-003B576C3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4D5D0-53BE-4C57-9572-6F323ADC1F54}" type="datetimeFigureOut">
              <a:rPr lang="es-MX" smtClean="0"/>
              <a:t>26/11/2024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C7E694-EE72-94B4-8A63-1D06BC5E1E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CB6B5D-2B33-7DD7-BC39-F18B90CEA3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9ACC8-0D1F-4A60-A931-3D6513551D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6090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Imagen 7" descr="Texto, Cuadrado&#10;&#10;Descripción generada automáticamente">
            <a:extLst>
              <a:ext uri="{FF2B5EF4-FFF2-40B4-BE49-F238E27FC236}">
                <a16:creationId xmlns:a16="http://schemas.microsoft.com/office/drawing/2014/main" id="{84234AE6-A952-444D-4A80-A98DDBA374E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6459200" cy="219456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34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025658-9C94-B582-3587-419E66725220}"/>
              </a:ext>
            </a:extLst>
          </p:cNvPr>
          <p:cNvSpPr txBox="1"/>
          <p:nvPr/>
        </p:nvSpPr>
        <p:spPr>
          <a:xfrm>
            <a:off x="3810000" y="6324600"/>
            <a:ext cx="88392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0" dirty="0"/>
              <a:t>NOMBRE 			#</a:t>
            </a:r>
          </a:p>
          <a:p>
            <a:pPr algn="ctr"/>
            <a:r>
              <a:rPr lang="es-MX" sz="5000" dirty="0"/>
              <a:t>NOMBRE 			#</a:t>
            </a:r>
          </a:p>
          <a:p>
            <a:pPr algn="ctr"/>
            <a:r>
              <a:rPr lang="es-MX" sz="5000" dirty="0"/>
              <a:t>NOMBRE 			#</a:t>
            </a:r>
          </a:p>
          <a:p>
            <a:pPr algn="ctr"/>
            <a:r>
              <a:rPr lang="es-MX" sz="5000" dirty="0"/>
              <a:t>NOMBRE 			#</a:t>
            </a:r>
          </a:p>
          <a:p>
            <a:pPr algn="ctr"/>
            <a:r>
              <a:rPr lang="es-MX" sz="5000" dirty="0"/>
              <a:t>NOMBRE 			#</a:t>
            </a:r>
          </a:p>
          <a:p>
            <a:pPr algn="ctr"/>
            <a:r>
              <a:rPr lang="es-MX" sz="5000" dirty="0"/>
              <a:t>NOMBRE 			#</a:t>
            </a:r>
          </a:p>
          <a:p>
            <a:pPr algn="ctr"/>
            <a:r>
              <a:rPr lang="es-MX" sz="5000" dirty="0"/>
              <a:t>NOMBRE 			#</a:t>
            </a:r>
          </a:p>
          <a:p>
            <a:pPr algn="ctr"/>
            <a:r>
              <a:rPr lang="es-MX" sz="5000" dirty="0"/>
              <a:t>NOMBRE 			#</a:t>
            </a:r>
          </a:p>
          <a:p>
            <a:pPr algn="ctr"/>
            <a:endParaRPr lang="es-MX" sz="5000" dirty="0"/>
          </a:p>
          <a:p>
            <a:pPr algn="ctr"/>
            <a:endParaRPr lang="es-MX" sz="5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B6C9EC0955A5A43811728B7C946FA02" ma:contentTypeVersion="13" ma:contentTypeDescription="Crear nuevo documento." ma:contentTypeScope="" ma:versionID="c68813b50d0aa3930c5d898b56811fa1">
  <xsd:schema xmlns:xsd="http://www.w3.org/2001/XMLSchema" xmlns:xs="http://www.w3.org/2001/XMLSchema" xmlns:p="http://schemas.microsoft.com/office/2006/metadata/properties" xmlns:ns2="1b5573b4-7e8c-487e-a0d2-95cc0e2e49fc" xmlns:ns3="8f5a9a37-2eac-414e-8a92-dc84ca314d4a" targetNamespace="http://schemas.microsoft.com/office/2006/metadata/properties" ma:root="true" ma:fieldsID="b1c4c0684c04a09b6f9e814c98051167" ns2:_="" ns3:_="">
    <xsd:import namespace="1b5573b4-7e8c-487e-a0d2-95cc0e2e49fc"/>
    <xsd:import namespace="8f5a9a37-2eac-414e-8a92-dc84ca314d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5573b4-7e8c-487e-a0d2-95cc0e2e49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a9a37-2eac-414e-8a92-dc84ca314d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B1D3AD-9D1C-4B4F-8C81-ADD81884D4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02F633-8A64-4C3F-B406-7DD935C8F65A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8f5a9a37-2eac-414e-8a92-dc84ca314d4a"/>
    <ds:schemaRef ds:uri="http://schemas.openxmlformats.org/package/2006/metadata/core-properties"/>
    <ds:schemaRef ds:uri="1b5573b4-7e8c-487e-a0d2-95cc0e2e49f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32F667C-32B5-44CD-A048-549BAFAFFD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5573b4-7e8c-487e-a0d2-95cc0e2e49fc"/>
    <ds:schemaRef ds:uri="8f5a9a37-2eac-414e-8a92-dc84ca314d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40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cumpleañeros de septiembre son son</dc:title>
  <dc:creator>Adriana Tostado Barro</dc:creator>
  <cp:lastModifiedBy>Jimena Echeverria Rodriguez</cp:lastModifiedBy>
  <cp:revision>5</cp:revision>
  <dcterms:created xsi:type="dcterms:W3CDTF">2006-08-16T00:00:00Z</dcterms:created>
  <dcterms:modified xsi:type="dcterms:W3CDTF">2024-11-26T19:01:42Z</dcterms:modified>
  <dc:identifier>DAEoH9KD_Vo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0x0101003B6C9EC0955A5A43811728B7C946FA02</vt:lpwstr>
  </property>
</Properties>
</file>