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2809BA-7F8F-BB10-E9B2-A52699E788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3F2852-D391-5906-1513-5DDD817A07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207E08-2BE5-9373-6204-BB0651888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9A-9400-4D69-9DF2-0DB38FF39B3B}" type="datetimeFigureOut">
              <a:rPr lang="es-MX" smtClean="0"/>
              <a:t>07/12/2024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E06AB2-23FF-301D-E965-691EBDB8C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E9F046-936A-F520-679D-2AF94E105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0CE6-8773-4A4E-AEBE-C5AA68A05E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5042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30D272-6654-BDA6-A812-9B576D76D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701843-0A70-9D35-0B9F-895C304EA9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CE8530-D1E1-6D97-1D6E-EC405704F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9A-9400-4D69-9DF2-0DB38FF39B3B}" type="datetimeFigureOut">
              <a:rPr lang="es-MX" smtClean="0"/>
              <a:t>07/12/2024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A99519-E02F-F73B-148D-36FB6B433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0BB6AF-B809-F91A-CAC9-4E03BE3C7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0CE6-8773-4A4E-AEBE-C5AA68A05E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8415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8FCEE32-6047-776E-885F-4C6691D3A8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C69432C-236C-B3DA-8032-00F0F7F426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87D4DD-737A-85AC-FAB0-146FA723C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9A-9400-4D69-9DF2-0DB38FF39B3B}" type="datetimeFigureOut">
              <a:rPr lang="es-MX" smtClean="0"/>
              <a:t>07/12/2024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7FC142-F1A8-505E-7018-0012B8ADD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BD3D78-659F-4DC1-3FA3-56C08E7A0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0CE6-8773-4A4E-AEBE-C5AA68A05E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6838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B17C84-35BE-4370-3A72-92738D622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025DE2-B12A-3C51-105E-6030C5C76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98E471-622A-B88B-EDB7-9A50D746C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9A-9400-4D69-9DF2-0DB38FF39B3B}" type="datetimeFigureOut">
              <a:rPr lang="es-MX" smtClean="0"/>
              <a:t>07/12/2024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E2F7BA-C8B7-DD83-D3F4-2933FE2D1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4F8C29-0EF4-4C04-043A-6E77757E5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0CE6-8773-4A4E-AEBE-C5AA68A05E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777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7CFADE-1FCC-27BA-3F2B-0EF68A3B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345959-5851-6689-81DB-F1643C2AC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2A66D2-900D-6C01-BB91-286F47288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9A-9400-4D69-9DF2-0DB38FF39B3B}" type="datetimeFigureOut">
              <a:rPr lang="es-MX" smtClean="0"/>
              <a:t>07/12/2024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EEAD2C-BA58-120F-2286-115EEB1F4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E36BC1-8DBE-AFCB-17BD-2543381B8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0CE6-8773-4A4E-AEBE-C5AA68A05E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1657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C1BB70-3DCA-5B9D-AF7C-8B81794AC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B480DC-47AE-CF52-2CB0-74DA575CCC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157BDE-DE11-8A5D-DEBA-A02BD18C1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1C75EC-CD9D-ED6A-0B40-13DF2BE29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9A-9400-4D69-9DF2-0DB38FF39B3B}" type="datetimeFigureOut">
              <a:rPr lang="es-MX" smtClean="0"/>
              <a:t>07/12/2024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EC90D7-2C0A-88B8-EE4F-82692D9C3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014AA9-4E63-4A8B-7066-D930A8A78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0CE6-8773-4A4E-AEBE-C5AA68A05E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344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52DCE1-3B5B-8D1F-904F-B5D190B9F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751378-D77C-CB8A-CABF-58E9C50B93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EC1D8E0-F6B8-8E10-981D-CD48DD958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2B4DF9B-AAF8-5589-15E3-858C86944E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97FBEF6-EA26-4BB8-D4F6-C95C0D0D6B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A1D7AA0-8E37-915E-AA49-B900A1DD0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9A-9400-4D69-9DF2-0DB38FF39B3B}" type="datetimeFigureOut">
              <a:rPr lang="es-MX" smtClean="0"/>
              <a:t>07/12/2024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7D92AC4-1F58-5FC2-9B41-1DCA80CAA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6FE9CF1-C20F-EE9E-202A-30DDAAF91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0CE6-8773-4A4E-AEBE-C5AA68A05E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121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E9D44F-F32F-796C-679F-3A4B378CE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6132523-1B3C-4805-FB88-3328D05A0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9A-9400-4D69-9DF2-0DB38FF39B3B}" type="datetimeFigureOut">
              <a:rPr lang="es-MX" smtClean="0"/>
              <a:t>07/12/2024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B46AD5C-F654-EA86-0819-BE3A3BEBD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2902E86-1A65-95A6-E6B5-9A16E66FD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0CE6-8773-4A4E-AEBE-C5AA68A05E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855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399F9A5-3265-B6A5-DAF2-CD335D0B7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9A-9400-4D69-9DF2-0DB38FF39B3B}" type="datetimeFigureOut">
              <a:rPr lang="es-MX" smtClean="0"/>
              <a:t>07/12/2024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9A9A3F1-36F5-E221-969E-EBD66EBD3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030B363-8F2D-D4B4-6E5C-E08A477E7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0CE6-8773-4A4E-AEBE-C5AA68A05E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06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E16D7-28FB-4A24-47FD-E0ABFCE03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37B2A0-23F6-429B-E44A-056CD882E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D6A8418-25D5-144B-E451-948BD988D7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3BC975-7518-92FC-1CD2-55C125233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9A-9400-4D69-9DF2-0DB38FF39B3B}" type="datetimeFigureOut">
              <a:rPr lang="es-MX" smtClean="0"/>
              <a:t>07/12/2024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C19856-2544-E627-61BA-CC4382B7C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F095E2-0507-F0AA-78A8-FF12D6772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0CE6-8773-4A4E-AEBE-C5AA68A05E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935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B6C5C2-DEEC-9F8D-83A2-35F981C85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6B951E9-E33B-8219-82A0-1C94BA5A37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B5F1E8B-B8F0-D1B8-CF0E-D8E3D8EBD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070BAA-2C9B-D491-ADDA-CF61F9E08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679A-9400-4D69-9DF2-0DB38FF39B3B}" type="datetimeFigureOut">
              <a:rPr lang="es-MX" smtClean="0"/>
              <a:t>07/12/2024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4694FA-EA6B-1E29-C992-78DB58E25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CEEDD2-D346-A26F-E770-2E8F88070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0CE6-8773-4A4E-AEBE-C5AA68A05E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434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4DBA9DC-690B-04A6-931F-AF573DF90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8959EB-C917-510B-1ACB-528A57945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0B20D4-C48F-34E0-0FB4-BDA564753A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FC679A-9400-4D69-9DF2-0DB38FF39B3B}" type="datetimeFigureOut">
              <a:rPr lang="es-MX" smtClean="0"/>
              <a:t>07/12/2024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E77148-12E8-15C0-DAC1-C7685976ED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415EEE-2B67-1D76-4947-D7AAE905D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D30CE6-8773-4A4E-AEBE-C5AA68A05E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606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12A3CD-29B2-B0E5-9922-8D4AB149BF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Mc. Montemorelos </a:t>
            </a:r>
            <a:br>
              <a:rPr lang="es-MX" dirty="0"/>
            </a:br>
            <a:r>
              <a:rPr lang="es-MX" dirty="0"/>
              <a:t>no aplica el </a:t>
            </a:r>
            <a:r>
              <a:rPr lang="es-MX" dirty="0" err="1"/>
              <a:t>Rational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8C3252-CD5B-5B92-8B11-D80326D600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15494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Mc. Montemorelos  no aplica el Rational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Cinepolis Montemorelos</dc:creator>
  <cp:lastModifiedBy>Cinepolis Montemorelos</cp:lastModifiedBy>
  <cp:revision>1</cp:revision>
  <dcterms:created xsi:type="dcterms:W3CDTF">2024-12-07T17:50:59Z</dcterms:created>
  <dcterms:modified xsi:type="dcterms:W3CDTF">2024-12-07T17:51:17Z</dcterms:modified>
</cp:coreProperties>
</file>