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97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 Israel Fuentes Chavez" initials="KIFC" lastIdx="1" clrIdx="0">
    <p:extLst>
      <p:ext uri="{19B8F6BF-5375-455C-9EA6-DF929625EA0E}">
        <p15:presenceInfo xmlns:p15="http://schemas.microsoft.com/office/powerpoint/2012/main" userId="S-1-5-21-2758489139-3879843551-220732501-148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7A"/>
    <a:srgbClr val="8234CF"/>
    <a:srgbClr val="4FC974"/>
    <a:srgbClr val="34CBCC"/>
    <a:srgbClr val="F64E4E"/>
    <a:srgbClr val="082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71"/>
  </p:normalViewPr>
  <p:slideViewPr>
    <p:cSldViewPr snapToGrid="0" snapToObjects="1">
      <p:cViewPr varScale="1">
        <p:scale>
          <a:sx n="40" d="100"/>
          <a:sy n="40" d="100"/>
        </p:scale>
        <p:origin x="138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0" name="Shape 6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787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191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192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194" name="Hero"/>
          <p:cNvSpPr txBox="1">
            <a:spLocks noGrp="1"/>
          </p:cNvSpPr>
          <p:nvPr>
            <p:ph type="body" sz="quarter" idx="16"/>
          </p:nvPr>
        </p:nvSpPr>
        <p:spPr>
          <a:xfrm>
            <a:off x="902229" y="2016954"/>
            <a:ext cx="22579542" cy="1804343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Hero</a:t>
            </a:r>
          </a:p>
        </p:txBody>
      </p:sp>
      <p:pic>
        <p:nvPicPr>
          <p:cNvPr id="19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Imagen"/>
          <p:cNvSpPr>
            <a:spLocks noGrp="1"/>
          </p:cNvSpPr>
          <p:nvPr>
            <p:ph type="pic" idx="13"/>
          </p:nvPr>
        </p:nvSpPr>
        <p:spPr>
          <a:xfrm>
            <a:off x="12188031" y="-2312"/>
            <a:ext cx="12199776" cy="13720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61" name="Text"/>
          <p:cNvSpPr txBox="1">
            <a:spLocks noGrp="1"/>
          </p:cNvSpPr>
          <p:nvPr>
            <p:ph type="body" sz="quarter" idx="14"/>
          </p:nvPr>
        </p:nvSpPr>
        <p:spPr>
          <a:xfrm>
            <a:off x="902229" y="46347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462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6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64" name="Slideshow Title"/>
          <p:cNvSpPr txBox="1">
            <a:spLocks noGrp="1"/>
          </p:cNvSpPr>
          <p:nvPr>
            <p:ph type="body" sz="quarter" idx="16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65" name="Chapter Title"/>
          <p:cNvSpPr txBox="1">
            <a:spLocks noGrp="1"/>
          </p:cNvSpPr>
          <p:nvPr>
            <p:ph type="body" sz="quarter" idx="17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66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67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6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76" name="Imagen"/>
          <p:cNvSpPr>
            <a:spLocks noGrp="1"/>
          </p:cNvSpPr>
          <p:nvPr>
            <p:ph type="pic" idx="13"/>
          </p:nvPr>
        </p:nvSpPr>
        <p:spPr>
          <a:xfrm>
            <a:off x="-28255" y="4620488"/>
            <a:ext cx="24440509" cy="90980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77" name="Text"/>
          <p:cNvSpPr txBox="1">
            <a:spLocks noGrp="1"/>
          </p:cNvSpPr>
          <p:nvPr>
            <p:ph type="body" sz="quarter" idx="14"/>
          </p:nvPr>
        </p:nvSpPr>
        <p:spPr>
          <a:xfrm>
            <a:off x="902229" y="53586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47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79" name="Slideshow Title"/>
          <p:cNvSpPr txBox="1">
            <a:spLocks noGrp="1"/>
          </p:cNvSpPr>
          <p:nvPr>
            <p:ph type="body" sz="quarter" idx="15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80" name="Chapter Title"/>
          <p:cNvSpPr txBox="1">
            <a:spLocks noGrp="1"/>
          </p:cNvSpPr>
          <p:nvPr>
            <p:ph type="body" sz="quarter" idx="16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81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82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83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84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2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92" name="Imagen"/>
          <p:cNvSpPr>
            <a:spLocks noGrp="1"/>
          </p:cNvSpPr>
          <p:nvPr>
            <p:ph type="pic" idx="13"/>
          </p:nvPr>
        </p:nvSpPr>
        <p:spPr>
          <a:xfrm>
            <a:off x="-28255" y="4620488"/>
            <a:ext cx="24440509" cy="90980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9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94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95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96" name="Date"/>
          <p:cNvSpPr txBox="1">
            <a:spLocks noGrp="1"/>
          </p:cNvSpPr>
          <p:nvPr>
            <p:ph type="body" sz="quarter" idx="16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97" name="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98" name="Sub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99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ull Im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Imagen"/>
          <p:cNvSpPr>
            <a:spLocks noGrp="1"/>
          </p:cNvSpPr>
          <p:nvPr>
            <p:ph type="pic" idx="13"/>
          </p:nvPr>
        </p:nvSpPr>
        <p:spPr>
          <a:xfrm>
            <a:off x="-3194" y="-2313"/>
            <a:ext cx="24390389" cy="137206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32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2" name="Imagen"/>
          <p:cNvSpPr>
            <a:spLocks noGrp="1"/>
          </p:cNvSpPr>
          <p:nvPr>
            <p:ph type="pic" sz="half" idx="14"/>
          </p:nvPr>
        </p:nvSpPr>
        <p:spPr>
          <a:xfrm>
            <a:off x="-3194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3" name="Imagen"/>
          <p:cNvSpPr>
            <a:spLocks noGrp="1"/>
          </p:cNvSpPr>
          <p:nvPr>
            <p:ph type="pic" sz="half" idx="15"/>
          </p:nvPr>
        </p:nvSpPr>
        <p:spPr>
          <a:xfrm>
            <a:off x="12190214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4" name="Imagen"/>
          <p:cNvSpPr>
            <a:spLocks noGrp="1"/>
          </p:cNvSpPr>
          <p:nvPr>
            <p:ph type="pic" sz="half" idx="16"/>
          </p:nvPr>
        </p:nvSpPr>
        <p:spPr>
          <a:xfrm>
            <a:off x="-3194" y="6868480"/>
            <a:ext cx="12199613" cy="68757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6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4" name="Imagen"/>
          <p:cNvSpPr>
            <a:spLocks noGrp="1"/>
          </p:cNvSpPr>
          <p:nvPr>
            <p:ph type="pic" idx="14"/>
          </p:nvPr>
        </p:nvSpPr>
        <p:spPr>
          <a:xfrm>
            <a:off x="-3194" y="-2312"/>
            <a:ext cx="12199776" cy="13720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5" name="Imagen"/>
          <p:cNvSpPr>
            <a:spLocks noGrp="1"/>
          </p:cNvSpPr>
          <p:nvPr>
            <p:ph type="pic" sz="quarter" idx="15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6" name="Imagen"/>
          <p:cNvSpPr>
            <a:spLocks noGrp="1"/>
          </p:cNvSpPr>
          <p:nvPr>
            <p:ph type="pic" sz="quarter" idx="16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77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7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99" name="Imagen"/>
          <p:cNvSpPr>
            <a:spLocks noGrp="1"/>
          </p:cNvSpPr>
          <p:nvPr>
            <p:ph type="pic" sz="quarter" idx="14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0" name="Imagen"/>
          <p:cNvSpPr>
            <a:spLocks noGrp="1"/>
          </p:cNvSpPr>
          <p:nvPr>
            <p:ph type="pic" sz="quarter" idx="15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1" name="Imagen"/>
          <p:cNvSpPr>
            <a:spLocks noGrp="1"/>
          </p:cNvSpPr>
          <p:nvPr>
            <p:ph type="pic" sz="quarter" idx="16"/>
          </p:nvPr>
        </p:nvSpPr>
        <p:spPr>
          <a:xfrm>
            <a:off x="-8203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2" name="Imagen"/>
          <p:cNvSpPr>
            <a:spLocks noGrp="1"/>
          </p:cNvSpPr>
          <p:nvPr>
            <p:ph type="pic" sz="quarter" idx="17"/>
          </p:nvPr>
        </p:nvSpPr>
        <p:spPr>
          <a:xfrm>
            <a:off x="6087797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3" name="Imagen"/>
          <p:cNvSpPr>
            <a:spLocks noGrp="1"/>
          </p:cNvSpPr>
          <p:nvPr>
            <p:ph type="pic" sz="half" idx="18"/>
          </p:nvPr>
        </p:nvSpPr>
        <p:spPr>
          <a:xfrm>
            <a:off x="-3572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04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0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8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Imagen"/>
          <p:cNvSpPr>
            <a:spLocks noGrp="1"/>
          </p:cNvSpPr>
          <p:nvPr>
            <p:ph type="pic" sz="quarter" idx="13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1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14" name="Imagen"/>
          <p:cNvSpPr>
            <a:spLocks noGrp="1"/>
          </p:cNvSpPr>
          <p:nvPr>
            <p:ph type="pic" sz="quarter" idx="14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5" name="Imagen"/>
          <p:cNvSpPr>
            <a:spLocks noGrp="1"/>
          </p:cNvSpPr>
          <p:nvPr>
            <p:ph type="pic" sz="quarter" idx="15"/>
          </p:nvPr>
        </p:nvSpPr>
        <p:spPr>
          <a:xfrm>
            <a:off x="-8203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6" name="Imagen"/>
          <p:cNvSpPr>
            <a:spLocks noGrp="1"/>
          </p:cNvSpPr>
          <p:nvPr>
            <p:ph type="pic" sz="quarter" idx="16"/>
          </p:nvPr>
        </p:nvSpPr>
        <p:spPr>
          <a:xfrm>
            <a:off x="6087797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7" name="Imagen"/>
          <p:cNvSpPr>
            <a:spLocks noGrp="1"/>
          </p:cNvSpPr>
          <p:nvPr>
            <p:ph type="pic" sz="quarter" idx="17"/>
          </p:nvPr>
        </p:nvSpPr>
        <p:spPr>
          <a:xfrm>
            <a:off x="12190214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8" name="Imagen"/>
          <p:cNvSpPr>
            <a:spLocks noGrp="1"/>
          </p:cNvSpPr>
          <p:nvPr>
            <p:ph type="pic" sz="quarter" idx="18"/>
          </p:nvPr>
        </p:nvSpPr>
        <p:spPr>
          <a:xfrm>
            <a:off x="18286214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9" name="Imagen"/>
          <p:cNvSpPr>
            <a:spLocks noGrp="1"/>
          </p:cNvSpPr>
          <p:nvPr>
            <p:ph type="pic" sz="quarter" idx="19"/>
          </p:nvPr>
        </p:nvSpPr>
        <p:spPr>
          <a:xfrm>
            <a:off x="-8203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0" name="Imagen"/>
          <p:cNvSpPr>
            <a:spLocks noGrp="1"/>
          </p:cNvSpPr>
          <p:nvPr>
            <p:ph type="pic" sz="quarter" idx="20"/>
          </p:nvPr>
        </p:nvSpPr>
        <p:spPr>
          <a:xfrm>
            <a:off x="6087797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21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6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Imagen"/>
          <p:cNvSpPr>
            <a:spLocks noGrp="1"/>
          </p:cNvSpPr>
          <p:nvPr>
            <p:ph type="pic" sz="quarter" idx="13"/>
          </p:nvPr>
        </p:nvSpPr>
        <p:spPr>
          <a:xfrm>
            <a:off x="12187435" y="-2312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0" name="Imagen"/>
          <p:cNvSpPr>
            <a:spLocks noGrp="1"/>
          </p:cNvSpPr>
          <p:nvPr>
            <p:ph type="pic" sz="quarter" idx="14"/>
          </p:nvPr>
        </p:nvSpPr>
        <p:spPr>
          <a:xfrm>
            <a:off x="18283435" y="-2312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1" name="Imagen"/>
          <p:cNvSpPr>
            <a:spLocks noGrp="1"/>
          </p:cNvSpPr>
          <p:nvPr>
            <p:ph type="pic" sz="quarter" idx="15"/>
          </p:nvPr>
        </p:nvSpPr>
        <p:spPr>
          <a:xfrm>
            <a:off x="12187435" y="3439388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2" name="Imagen"/>
          <p:cNvSpPr>
            <a:spLocks noGrp="1"/>
          </p:cNvSpPr>
          <p:nvPr>
            <p:ph type="pic" sz="quarter" idx="16"/>
          </p:nvPr>
        </p:nvSpPr>
        <p:spPr>
          <a:xfrm>
            <a:off x="18283435" y="3439388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3" name="Imagen"/>
          <p:cNvSpPr>
            <a:spLocks noGrp="1"/>
          </p:cNvSpPr>
          <p:nvPr>
            <p:ph type="pic" sz="quarter" idx="17"/>
          </p:nvPr>
        </p:nvSpPr>
        <p:spPr>
          <a:xfrm>
            <a:off x="12187435" y="68683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4" name="Imagen"/>
          <p:cNvSpPr>
            <a:spLocks noGrp="1"/>
          </p:cNvSpPr>
          <p:nvPr>
            <p:ph type="pic" sz="quarter" idx="18"/>
          </p:nvPr>
        </p:nvSpPr>
        <p:spPr>
          <a:xfrm>
            <a:off x="18283435" y="68683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5" name="Imagen"/>
          <p:cNvSpPr>
            <a:spLocks noGrp="1"/>
          </p:cNvSpPr>
          <p:nvPr>
            <p:ph type="pic" sz="quarter" idx="19"/>
          </p:nvPr>
        </p:nvSpPr>
        <p:spPr>
          <a:xfrm>
            <a:off x="12187435" y="102719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6" name="Imagen"/>
          <p:cNvSpPr>
            <a:spLocks noGrp="1"/>
          </p:cNvSpPr>
          <p:nvPr>
            <p:ph type="pic" sz="quarter" idx="20"/>
          </p:nvPr>
        </p:nvSpPr>
        <p:spPr>
          <a:xfrm>
            <a:off x="18283435" y="102719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7" name="Imagen"/>
          <p:cNvSpPr>
            <a:spLocks noGrp="1"/>
          </p:cNvSpPr>
          <p:nvPr>
            <p:ph type="pic" sz="quarter" idx="21"/>
          </p:nvPr>
        </p:nvSpPr>
        <p:spPr>
          <a:xfrm>
            <a:off x="-3194" y="-2312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8" name="Imagen"/>
          <p:cNvSpPr>
            <a:spLocks noGrp="1"/>
          </p:cNvSpPr>
          <p:nvPr>
            <p:ph type="pic" sz="quarter" idx="22"/>
          </p:nvPr>
        </p:nvSpPr>
        <p:spPr>
          <a:xfrm>
            <a:off x="6092806" y="-2312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9" name="Imagen"/>
          <p:cNvSpPr>
            <a:spLocks noGrp="1"/>
          </p:cNvSpPr>
          <p:nvPr>
            <p:ph type="pic" sz="quarter" idx="23"/>
          </p:nvPr>
        </p:nvSpPr>
        <p:spPr>
          <a:xfrm>
            <a:off x="-3194" y="3439388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0" name="Imagen"/>
          <p:cNvSpPr>
            <a:spLocks noGrp="1"/>
          </p:cNvSpPr>
          <p:nvPr>
            <p:ph type="pic" sz="quarter" idx="24"/>
          </p:nvPr>
        </p:nvSpPr>
        <p:spPr>
          <a:xfrm>
            <a:off x="6092806" y="3439388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1" name="Imagen"/>
          <p:cNvSpPr>
            <a:spLocks noGrp="1"/>
          </p:cNvSpPr>
          <p:nvPr>
            <p:ph type="pic" sz="quarter" idx="25"/>
          </p:nvPr>
        </p:nvSpPr>
        <p:spPr>
          <a:xfrm>
            <a:off x="-3194" y="68683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2" name="Imagen"/>
          <p:cNvSpPr>
            <a:spLocks noGrp="1"/>
          </p:cNvSpPr>
          <p:nvPr>
            <p:ph type="pic" sz="quarter" idx="26"/>
          </p:nvPr>
        </p:nvSpPr>
        <p:spPr>
          <a:xfrm>
            <a:off x="6092806" y="68683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3" name="Imagen"/>
          <p:cNvSpPr>
            <a:spLocks noGrp="1"/>
          </p:cNvSpPr>
          <p:nvPr>
            <p:ph type="pic" sz="quarter" idx="27"/>
          </p:nvPr>
        </p:nvSpPr>
        <p:spPr>
          <a:xfrm>
            <a:off x="-3194" y="102719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4" name="Imagen"/>
          <p:cNvSpPr>
            <a:spLocks noGrp="1"/>
          </p:cNvSpPr>
          <p:nvPr>
            <p:ph type="pic" sz="quarter" idx="28"/>
          </p:nvPr>
        </p:nvSpPr>
        <p:spPr>
          <a:xfrm>
            <a:off x="6092806" y="102719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4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4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03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04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0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06" name="Hero"/>
          <p:cNvSpPr txBox="1">
            <a:spLocks noGrp="1"/>
          </p:cNvSpPr>
          <p:nvPr>
            <p:ph type="body" sz="quarter" idx="16"/>
          </p:nvPr>
        </p:nvSpPr>
        <p:spPr>
          <a:xfrm>
            <a:off x="902229" y="2016954"/>
            <a:ext cx="22579542" cy="1804343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Hero</a:t>
            </a:r>
          </a:p>
        </p:txBody>
      </p:sp>
      <p:sp>
        <p:nvSpPr>
          <p:cNvPr id="207" name="Text"/>
          <p:cNvSpPr txBox="1">
            <a:spLocks noGrp="1"/>
          </p:cNvSpPr>
          <p:nvPr>
            <p:ph type="body" sz="quarter" idx="17"/>
          </p:nvPr>
        </p:nvSpPr>
        <p:spPr>
          <a:xfrm>
            <a:off x="902229" y="6845049"/>
            <a:ext cx="22579542" cy="385392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pic>
        <p:nvPicPr>
          <p:cNvPr id="20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16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17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18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219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220" name="Title 2"/>
          <p:cNvSpPr txBox="1">
            <a:spLocks noGrp="1"/>
          </p:cNvSpPr>
          <p:nvPr>
            <p:ph type="body" sz="quarter" idx="18"/>
          </p:nvPr>
        </p:nvSpPr>
        <p:spPr>
          <a:xfrm>
            <a:off x="901194" y="4943726"/>
            <a:ext cx="11281491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2</a:t>
            </a:r>
          </a:p>
        </p:txBody>
      </p:sp>
      <p:sp>
        <p:nvSpPr>
          <p:cNvPr id="221" name="Subtitle 2"/>
          <p:cNvSpPr txBox="1">
            <a:spLocks noGrp="1"/>
          </p:cNvSpPr>
          <p:nvPr>
            <p:ph type="body" sz="quarter" idx="19"/>
          </p:nvPr>
        </p:nvSpPr>
        <p:spPr>
          <a:xfrm>
            <a:off x="901194" y="58289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2</a:t>
            </a:r>
          </a:p>
        </p:txBody>
      </p:sp>
      <p:sp>
        <p:nvSpPr>
          <p:cNvPr id="222" name="Text"/>
          <p:cNvSpPr txBox="1">
            <a:spLocks noGrp="1"/>
          </p:cNvSpPr>
          <p:nvPr>
            <p:ph type="body" sz="quarter" idx="20"/>
          </p:nvPr>
        </p:nvSpPr>
        <p:spPr>
          <a:xfrm>
            <a:off x="901194" y="6844519"/>
            <a:ext cx="22581613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2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24" name="Línea"/>
          <p:cNvSpPr/>
          <p:nvPr/>
        </p:nvSpPr>
        <p:spPr>
          <a:xfrm>
            <a:off x="907211" y="4622800"/>
            <a:ext cx="2256856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5" name="Línea"/>
          <p:cNvSpPr/>
          <p:nvPr/>
        </p:nvSpPr>
        <p:spPr>
          <a:xfrm>
            <a:off x="907211" y="11722100"/>
            <a:ext cx="2256856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22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86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87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88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89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290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291" name="Title 2"/>
          <p:cNvSpPr txBox="1">
            <a:spLocks noGrp="1"/>
          </p:cNvSpPr>
          <p:nvPr>
            <p:ph type="body" sz="quarter" idx="18"/>
          </p:nvPr>
        </p:nvSpPr>
        <p:spPr>
          <a:xfrm>
            <a:off x="901194" y="4943726"/>
            <a:ext cx="5376344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2</a:t>
            </a:r>
          </a:p>
        </p:txBody>
      </p:sp>
      <p:sp>
        <p:nvSpPr>
          <p:cNvPr id="292" name="Subtitle 2"/>
          <p:cNvSpPr txBox="1">
            <a:spLocks noGrp="1"/>
          </p:cNvSpPr>
          <p:nvPr>
            <p:ph type="body" sz="quarter" idx="19"/>
          </p:nvPr>
        </p:nvSpPr>
        <p:spPr>
          <a:xfrm>
            <a:off x="901194" y="5828973"/>
            <a:ext cx="5376343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2</a:t>
            </a:r>
          </a:p>
        </p:txBody>
      </p:sp>
      <p:sp>
        <p:nvSpPr>
          <p:cNvPr id="293" name="Text"/>
          <p:cNvSpPr txBox="1">
            <a:spLocks noGrp="1"/>
          </p:cNvSpPr>
          <p:nvPr>
            <p:ph type="body" sz="quarter" idx="20"/>
          </p:nvPr>
        </p:nvSpPr>
        <p:spPr>
          <a:xfrm>
            <a:off x="900687" y="6844519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94" name="Línea"/>
          <p:cNvSpPr/>
          <p:nvPr/>
        </p:nvSpPr>
        <p:spPr>
          <a:xfrm>
            <a:off x="907211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5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6" name="Title 3"/>
          <p:cNvSpPr txBox="1">
            <a:spLocks noGrp="1"/>
          </p:cNvSpPr>
          <p:nvPr>
            <p:ph type="body" sz="quarter" idx="21"/>
          </p:nvPr>
        </p:nvSpPr>
        <p:spPr>
          <a:xfrm>
            <a:off x="6702200" y="4943726"/>
            <a:ext cx="5261539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3</a:t>
            </a:r>
          </a:p>
        </p:txBody>
      </p:sp>
      <p:sp>
        <p:nvSpPr>
          <p:cNvPr id="297" name="Subtitle 3"/>
          <p:cNvSpPr txBox="1">
            <a:spLocks noGrp="1"/>
          </p:cNvSpPr>
          <p:nvPr>
            <p:ph type="body" sz="quarter" idx="22"/>
          </p:nvPr>
        </p:nvSpPr>
        <p:spPr>
          <a:xfrm>
            <a:off x="6702200" y="5828973"/>
            <a:ext cx="5235732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3</a:t>
            </a:r>
          </a:p>
        </p:txBody>
      </p:sp>
      <p:sp>
        <p:nvSpPr>
          <p:cNvPr id="298" name="Text"/>
          <p:cNvSpPr txBox="1">
            <a:spLocks noGrp="1"/>
          </p:cNvSpPr>
          <p:nvPr>
            <p:ph type="body" sz="quarter" idx="23"/>
          </p:nvPr>
        </p:nvSpPr>
        <p:spPr>
          <a:xfrm>
            <a:off x="6688994" y="6844519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99" name="Línea"/>
          <p:cNvSpPr/>
          <p:nvPr/>
        </p:nvSpPr>
        <p:spPr>
          <a:xfrm>
            <a:off x="6708218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0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1" name="Title 4"/>
          <p:cNvSpPr txBox="1">
            <a:spLocks noGrp="1"/>
          </p:cNvSpPr>
          <p:nvPr>
            <p:ph type="body" sz="quarter" idx="24"/>
          </p:nvPr>
        </p:nvSpPr>
        <p:spPr>
          <a:xfrm>
            <a:off x="12411254" y="4943726"/>
            <a:ext cx="5261538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4</a:t>
            </a:r>
          </a:p>
        </p:txBody>
      </p:sp>
      <p:sp>
        <p:nvSpPr>
          <p:cNvPr id="302" name="Subtitle 4"/>
          <p:cNvSpPr txBox="1">
            <a:spLocks noGrp="1"/>
          </p:cNvSpPr>
          <p:nvPr>
            <p:ph type="body" sz="quarter" idx="25"/>
          </p:nvPr>
        </p:nvSpPr>
        <p:spPr>
          <a:xfrm>
            <a:off x="12411254" y="5828973"/>
            <a:ext cx="523573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4</a:t>
            </a:r>
          </a:p>
        </p:txBody>
      </p:sp>
      <p:sp>
        <p:nvSpPr>
          <p:cNvPr id="303" name="Text"/>
          <p:cNvSpPr txBox="1">
            <a:spLocks noGrp="1"/>
          </p:cNvSpPr>
          <p:nvPr>
            <p:ph type="body" sz="quarter" idx="26"/>
          </p:nvPr>
        </p:nvSpPr>
        <p:spPr>
          <a:xfrm>
            <a:off x="12398047" y="6844519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04" name="Línea"/>
          <p:cNvSpPr/>
          <p:nvPr/>
        </p:nvSpPr>
        <p:spPr>
          <a:xfrm>
            <a:off x="12417271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5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6" name="Title 5"/>
          <p:cNvSpPr txBox="1">
            <a:spLocks noGrp="1"/>
          </p:cNvSpPr>
          <p:nvPr>
            <p:ph type="body" sz="quarter" idx="27"/>
          </p:nvPr>
        </p:nvSpPr>
        <p:spPr>
          <a:xfrm>
            <a:off x="18119669" y="4943726"/>
            <a:ext cx="5349931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5</a:t>
            </a:r>
          </a:p>
        </p:txBody>
      </p:sp>
      <p:sp>
        <p:nvSpPr>
          <p:cNvPr id="307" name="Subtitle 5"/>
          <p:cNvSpPr txBox="1">
            <a:spLocks noGrp="1"/>
          </p:cNvSpPr>
          <p:nvPr>
            <p:ph type="body" sz="quarter" idx="28"/>
          </p:nvPr>
        </p:nvSpPr>
        <p:spPr>
          <a:xfrm>
            <a:off x="18111337" y="5828973"/>
            <a:ext cx="5364310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5</a:t>
            </a:r>
          </a:p>
        </p:txBody>
      </p:sp>
      <p:sp>
        <p:nvSpPr>
          <p:cNvPr id="308" name="Text"/>
          <p:cNvSpPr txBox="1">
            <a:spLocks noGrp="1"/>
          </p:cNvSpPr>
          <p:nvPr>
            <p:ph type="body" sz="quarter" idx="29"/>
          </p:nvPr>
        </p:nvSpPr>
        <p:spPr>
          <a:xfrm>
            <a:off x="18098130" y="6844519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09" name="Línea"/>
          <p:cNvSpPr/>
          <p:nvPr/>
        </p:nvSpPr>
        <p:spPr>
          <a:xfrm>
            <a:off x="18293377" y="4622800"/>
            <a:ext cx="518642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10" name="Línea"/>
          <p:cNvSpPr/>
          <p:nvPr/>
        </p:nvSpPr>
        <p:spPr>
          <a:xfrm>
            <a:off x="18307082" y="11722100"/>
            <a:ext cx="5172716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11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19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20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21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22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23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324" name="Text"/>
          <p:cNvSpPr txBox="1">
            <a:spLocks noGrp="1"/>
          </p:cNvSpPr>
          <p:nvPr>
            <p:ph type="body" sz="quarter" idx="18"/>
          </p:nvPr>
        </p:nvSpPr>
        <p:spPr>
          <a:xfrm>
            <a:off x="887987" y="5018547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25" name="Línea"/>
          <p:cNvSpPr/>
          <p:nvPr/>
        </p:nvSpPr>
        <p:spPr>
          <a:xfrm>
            <a:off x="907211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6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7" name="Text"/>
          <p:cNvSpPr txBox="1">
            <a:spLocks noGrp="1"/>
          </p:cNvSpPr>
          <p:nvPr>
            <p:ph type="body" sz="quarter" idx="19"/>
          </p:nvPr>
        </p:nvSpPr>
        <p:spPr>
          <a:xfrm>
            <a:off x="6688994" y="5018547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28" name="Línea"/>
          <p:cNvSpPr/>
          <p:nvPr/>
        </p:nvSpPr>
        <p:spPr>
          <a:xfrm>
            <a:off x="6708218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9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0" name="Text"/>
          <p:cNvSpPr txBox="1">
            <a:spLocks noGrp="1"/>
          </p:cNvSpPr>
          <p:nvPr>
            <p:ph type="body" sz="quarter" idx="20"/>
          </p:nvPr>
        </p:nvSpPr>
        <p:spPr>
          <a:xfrm>
            <a:off x="12398047" y="5018547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31" name="Línea"/>
          <p:cNvSpPr/>
          <p:nvPr/>
        </p:nvSpPr>
        <p:spPr>
          <a:xfrm>
            <a:off x="12417271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2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3" name="Text"/>
          <p:cNvSpPr txBox="1">
            <a:spLocks noGrp="1"/>
          </p:cNvSpPr>
          <p:nvPr>
            <p:ph type="body" sz="quarter" idx="21"/>
          </p:nvPr>
        </p:nvSpPr>
        <p:spPr>
          <a:xfrm>
            <a:off x="18098130" y="5018547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34" name="Línea"/>
          <p:cNvSpPr/>
          <p:nvPr/>
        </p:nvSpPr>
        <p:spPr>
          <a:xfrm>
            <a:off x="18115489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5" name="Línea"/>
          <p:cNvSpPr/>
          <p:nvPr/>
        </p:nvSpPr>
        <p:spPr>
          <a:xfrm>
            <a:off x="18307082" y="11722100"/>
            <a:ext cx="5172716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3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44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45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46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47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48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349" name="Text"/>
          <p:cNvSpPr txBox="1">
            <a:spLocks noGrp="1"/>
          </p:cNvSpPr>
          <p:nvPr>
            <p:ph type="body" sz="quarter" idx="18"/>
          </p:nvPr>
        </p:nvSpPr>
        <p:spPr>
          <a:xfrm>
            <a:off x="887987" y="9056036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0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1" name="Text"/>
          <p:cNvSpPr txBox="1">
            <a:spLocks noGrp="1"/>
          </p:cNvSpPr>
          <p:nvPr>
            <p:ph type="body" sz="quarter" idx="19"/>
          </p:nvPr>
        </p:nvSpPr>
        <p:spPr>
          <a:xfrm>
            <a:off x="6688994" y="9056036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2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3" name="Text"/>
          <p:cNvSpPr txBox="1">
            <a:spLocks noGrp="1"/>
          </p:cNvSpPr>
          <p:nvPr>
            <p:ph type="body" sz="quarter" idx="20"/>
          </p:nvPr>
        </p:nvSpPr>
        <p:spPr>
          <a:xfrm>
            <a:off x="12398047" y="9056036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4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5" name="Text"/>
          <p:cNvSpPr txBox="1">
            <a:spLocks noGrp="1"/>
          </p:cNvSpPr>
          <p:nvPr>
            <p:ph type="body" sz="quarter" idx="21"/>
          </p:nvPr>
        </p:nvSpPr>
        <p:spPr>
          <a:xfrm>
            <a:off x="18098130" y="9056036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6" name="Línea"/>
          <p:cNvSpPr/>
          <p:nvPr/>
        </p:nvSpPr>
        <p:spPr>
          <a:xfrm>
            <a:off x="18113942" y="11722100"/>
            <a:ext cx="5365855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7" name="Imagen"/>
          <p:cNvSpPr>
            <a:spLocks noGrp="1"/>
          </p:cNvSpPr>
          <p:nvPr>
            <p:ph type="pic" sz="quarter" idx="22"/>
          </p:nvPr>
        </p:nvSpPr>
        <p:spPr>
          <a:xfrm>
            <a:off x="898896" y="4620488"/>
            <a:ext cx="5380698" cy="35569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8" name="Imagen"/>
          <p:cNvSpPr>
            <a:spLocks noGrp="1"/>
          </p:cNvSpPr>
          <p:nvPr>
            <p:ph type="pic" sz="quarter" idx="23"/>
          </p:nvPr>
        </p:nvSpPr>
        <p:spPr>
          <a:xfrm>
            <a:off x="6720621" y="4620487"/>
            <a:ext cx="5231946" cy="35569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9" name="Imagen"/>
          <p:cNvSpPr>
            <a:spLocks noGrp="1"/>
          </p:cNvSpPr>
          <p:nvPr>
            <p:ph type="pic" sz="quarter" idx="24"/>
          </p:nvPr>
        </p:nvSpPr>
        <p:spPr>
          <a:xfrm>
            <a:off x="12432038" y="4620487"/>
            <a:ext cx="5220548" cy="35569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0" name="Imagen"/>
          <p:cNvSpPr>
            <a:spLocks noGrp="1"/>
          </p:cNvSpPr>
          <p:nvPr>
            <p:ph type="pic" sz="quarter" idx="25"/>
          </p:nvPr>
        </p:nvSpPr>
        <p:spPr>
          <a:xfrm>
            <a:off x="18108438" y="4620488"/>
            <a:ext cx="5376667" cy="35582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1" name="Línea"/>
          <p:cNvSpPr/>
          <p:nvPr/>
        </p:nvSpPr>
        <p:spPr>
          <a:xfrm>
            <a:off x="907211" y="8694481"/>
            <a:ext cx="5364310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2" name="Línea"/>
          <p:cNvSpPr/>
          <p:nvPr/>
        </p:nvSpPr>
        <p:spPr>
          <a:xfrm>
            <a:off x="6708218" y="8694481"/>
            <a:ext cx="5235731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3" name="Línea"/>
          <p:cNvSpPr/>
          <p:nvPr/>
        </p:nvSpPr>
        <p:spPr>
          <a:xfrm>
            <a:off x="12417271" y="8694481"/>
            <a:ext cx="5235731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4" name="Línea"/>
          <p:cNvSpPr/>
          <p:nvPr/>
        </p:nvSpPr>
        <p:spPr>
          <a:xfrm>
            <a:off x="18113942" y="8694481"/>
            <a:ext cx="5365855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88" name="Caption"/>
          <p:cNvSpPr txBox="1">
            <a:spLocks noGrp="1"/>
          </p:cNvSpPr>
          <p:nvPr>
            <p:ph type="body" sz="quarter" idx="13"/>
          </p:nvPr>
        </p:nvSpPr>
        <p:spPr>
          <a:xfrm>
            <a:off x="902229" y="11949919"/>
            <a:ext cx="11057826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389" name="Caption"/>
          <p:cNvSpPr txBox="1">
            <a:spLocks noGrp="1"/>
          </p:cNvSpPr>
          <p:nvPr>
            <p:ph type="body" sz="quarter" idx="14"/>
          </p:nvPr>
        </p:nvSpPr>
        <p:spPr>
          <a:xfrm>
            <a:off x="12408429" y="11949919"/>
            <a:ext cx="11057826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390" name="Slideshow Title"/>
          <p:cNvSpPr txBox="1">
            <a:spLocks noGrp="1"/>
          </p:cNvSpPr>
          <p:nvPr>
            <p:ph type="body" sz="quarter" idx="15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91" name="Chapter Title"/>
          <p:cNvSpPr txBox="1">
            <a:spLocks noGrp="1"/>
          </p:cNvSpPr>
          <p:nvPr>
            <p:ph type="body" sz="quarter" idx="16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92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93" name="Imagen"/>
          <p:cNvSpPr>
            <a:spLocks noGrp="1"/>
          </p:cNvSpPr>
          <p:nvPr>
            <p:ph type="pic" sz="half" idx="18"/>
          </p:nvPr>
        </p:nvSpPr>
        <p:spPr>
          <a:xfrm>
            <a:off x="898895" y="4620488"/>
            <a:ext cx="11048651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4" name="Imagen"/>
          <p:cNvSpPr>
            <a:spLocks noGrp="1"/>
          </p:cNvSpPr>
          <p:nvPr>
            <p:ph type="pic" sz="half" idx="19"/>
          </p:nvPr>
        </p:nvSpPr>
        <p:spPr>
          <a:xfrm>
            <a:off x="12420232" y="4620488"/>
            <a:ext cx="11064874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5" name="Title 1"/>
          <p:cNvSpPr txBox="1">
            <a:spLocks noGrp="1"/>
          </p:cNvSpPr>
          <p:nvPr>
            <p:ph type="body" sz="quarter" idx="20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96" name="Subtitle 1"/>
          <p:cNvSpPr txBox="1">
            <a:spLocks noGrp="1"/>
          </p:cNvSpPr>
          <p:nvPr>
            <p:ph type="body" sz="quarter" idx="21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397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05" name="Caption"/>
          <p:cNvSpPr txBox="1">
            <a:spLocks noGrp="1"/>
          </p:cNvSpPr>
          <p:nvPr>
            <p:ph type="body" sz="quarter" idx="13"/>
          </p:nvPr>
        </p:nvSpPr>
        <p:spPr>
          <a:xfrm>
            <a:off x="902229" y="11949919"/>
            <a:ext cx="7280673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6" name="Caption"/>
          <p:cNvSpPr txBox="1">
            <a:spLocks noGrp="1"/>
          </p:cNvSpPr>
          <p:nvPr>
            <p:ph type="body" sz="quarter" idx="14"/>
          </p:nvPr>
        </p:nvSpPr>
        <p:spPr>
          <a:xfrm>
            <a:off x="8594061" y="11949919"/>
            <a:ext cx="7195877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7" name="Caption"/>
          <p:cNvSpPr txBox="1">
            <a:spLocks noGrp="1"/>
          </p:cNvSpPr>
          <p:nvPr>
            <p:ph type="body" sz="quarter" idx="15"/>
          </p:nvPr>
        </p:nvSpPr>
        <p:spPr>
          <a:xfrm>
            <a:off x="16285894" y="11949919"/>
            <a:ext cx="7191485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8" name="Slideshow Title"/>
          <p:cNvSpPr txBox="1">
            <a:spLocks noGrp="1"/>
          </p:cNvSpPr>
          <p:nvPr>
            <p:ph type="body" sz="quarter" idx="16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09" name="Chapter Title"/>
          <p:cNvSpPr txBox="1">
            <a:spLocks noGrp="1"/>
          </p:cNvSpPr>
          <p:nvPr>
            <p:ph type="body" sz="quarter" idx="17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10" name="Date"/>
          <p:cNvSpPr txBox="1">
            <a:spLocks noGrp="1"/>
          </p:cNvSpPr>
          <p:nvPr>
            <p:ph type="body" sz="quarter" idx="18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11" name="Imagen"/>
          <p:cNvSpPr>
            <a:spLocks noGrp="1"/>
          </p:cNvSpPr>
          <p:nvPr>
            <p:ph type="pic" sz="quarter" idx="19"/>
          </p:nvPr>
        </p:nvSpPr>
        <p:spPr>
          <a:xfrm>
            <a:off x="898895" y="4620488"/>
            <a:ext cx="7283657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2" name="Imagen"/>
          <p:cNvSpPr>
            <a:spLocks noGrp="1"/>
          </p:cNvSpPr>
          <p:nvPr>
            <p:ph type="pic" sz="quarter" idx="20"/>
          </p:nvPr>
        </p:nvSpPr>
        <p:spPr>
          <a:xfrm>
            <a:off x="16314625" y="4620488"/>
            <a:ext cx="7170480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3" name="Imagen"/>
          <p:cNvSpPr>
            <a:spLocks noGrp="1"/>
          </p:cNvSpPr>
          <p:nvPr>
            <p:ph type="pic" sz="quarter" idx="21"/>
          </p:nvPr>
        </p:nvSpPr>
        <p:spPr>
          <a:xfrm>
            <a:off x="8622793" y="4620488"/>
            <a:ext cx="7219083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4" name="Title 1"/>
          <p:cNvSpPr txBox="1">
            <a:spLocks noGrp="1"/>
          </p:cNvSpPr>
          <p:nvPr>
            <p:ph type="body" sz="quarter" idx="22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15" name="Subtitle 1"/>
          <p:cNvSpPr txBox="1">
            <a:spLocks noGrp="1"/>
          </p:cNvSpPr>
          <p:nvPr>
            <p:ph type="body" sz="quarter" idx="23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1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Imagen"/>
          <p:cNvSpPr>
            <a:spLocks noGrp="1"/>
          </p:cNvSpPr>
          <p:nvPr>
            <p:ph type="pic" idx="13"/>
          </p:nvPr>
        </p:nvSpPr>
        <p:spPr>
          <a:xfrm>
            <a:off x="-28255" y="-27712"/>
            <a:ext cx="24440510" cy="68882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5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46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47" name="Text"/>
          <p:cNvSpPr txBox="1">
            <a:spLocks noGrp="1"/>
          </p:cNvSpPr>
          <p:nvPr>
            <p:ph type="body" sz="quarter" idx="16"/>
          </p:nvPr>
        </p:nvSpPr>
        <p:spPr>
          <a:xfrm>
            <a:off x="902229" y="76192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pic>
        <p:nvPicPr>
          <p:cNvPr id="44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49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5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51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52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53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28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" descr="Imagen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>
            <a:spLocks noGrp="1"/>
          </p:cNvSpPr>
          <p:nvPr>
            <p:ph type="title"/>
          </p:nvPr>
        </p:nvSpPr>
        <p:spPr>
          <a:xfrm>
            <a:off x="4842933" y="5543550"/>
            <a:ext cx="20828001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Nivel de texto 1…"/>
          <p:cNvSpPr txBox="1">
            <a:spLocks noGrp="1"/>
          </p:cNvSpPr>
          <p:nvPr>
            <p:ph type="body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8" r:id="rId4"/>
    <p:sldLayoutId id="2147483669" r:id="rId5"/>
    <p:sldLayoutId id="2147483670" r:id="rId6"/>
    <p:sldLayoutId id="2147483672" r:id="rId7"/>
    <p:sldLayoutId id="2147483673" r:id="rId8"/>
    <p:sldLayoutId id="2147483675" r:id="rId9"/>
    <p:sldLayoutId id="2147483676" r:id="rId10"/>
    <p:sldLayoutId id="2147483677" r:id="rId11"/>
    <p:sldLayoutId id="2147483678" r:id="rId12"/>
    <p:sldLayoutId id="2147483681" r:id="rId13"/>
    <p:sldLayoutId id="2147483684" r:id="rId14"/>
    <p:sldLayoutId id="2147483685" r:id="rId15"/>
    <p:sldLayoutId id="2147483687" r:id="rId16"/>
    <p:sldLayoutId id="2147483688" r:id="rId17"/>
    <p:sldLayoutId id="2147483689" r:id="rId18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1AD40F3A-93EA-463F-8C83-0E0975C8AEB1}"/>
              </a:ext>
            </a:extLst>
          </p:cNvPr>
          <p:cNvSpPr/>
          <p:nvPr/>
        </p:nvSpPr>
        <p:spPr>
          <a:xfrm>
            <a:off x="142875" y="142875"/>
            <a:ext cx="6886575" cy="1914525"/>
          </a:xfrm>
          <a:prstGeom prst="rect">
            <a:avLst/>
          </a:prstGeom>
          <a:solidFill>
            <a:srgbClr val="00297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5F6B127-0FB2-4435-88BC-776AE8FC4690}"/>
              </a:ext>
            </a:extLst>
          </p:cNvPr>
          <p:cNvSpPr/>
          <p:nvPr/>
        </p:nvSpPr>
        <p:spPr>
          <a:xfrm>
            <a:off x="7200900" y="142875"/>
            <a:ext cx="17040225" cy="19145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CA71C929-4FEE-41A9-9270-763E8CF1948D}"/>
              </a:ext>
            </a:extLst>
          </p:cNvPr>
          <p:cNvSpPr txBox="1">
            <a:spLocks/>
          </p:cNvSpPr>
          <p:nvPr/>
        </p:nvSpPr>
        <p:spPr bwMode="auto">
          <a:xfrm>
            <a:off x="142875" y="2294982"/>
            <a:ext cx="24098250" cy="136261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82002B5-C4EF-4F9C-A62F-0D4DD3874788}"/>
              </a:ext>
            </a:extLst>
          </p:cNvPr>
          <p:cNvSpPr/>
          <p:nvPr/>
        </p:nvSpPr>
        <p:spPr>
          <a:xfrm>
            <a:off x="5631530" y="4716543"/>
            <a:ext cx="13753280" cy="743895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65100">
              <a:srgbClr val="00297A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46C5E54-6029-8DAA-3897-D7C246346048}"/>
              </a:ext>
            </a:extLst>
          </p:cNvPr>
          <p:cNvSpPr txBox="1"/>
          <p:nvPr/>
        </p:nvSpPr>
        <p:spPr>
          <a:xfrm>
            <a:off x="9147897" y="7376583"/>
            <a:ext cx="6088205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dirty="0"/>
              <a:t>NO CONTAMOS CON RATIONAL</a:t>
            </a:r>
            <a:endParaRPr kumimoji="0" lang="es-MX" sz="3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4981536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3303</TotalTime>
  <Words>4</Words>
  <Application>Microsoft Office PowerPoint</Application>
  <PresentationFormat>Personalizado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Helvetica Neue</vt:lpstr>
      <vt:lpstr>Helvetica Neue Light</vt:lpstr>
      <vt:lpstr>Helvetica Neue Medium</vt:lpstr>
      <vt:lpstr>White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Israel Fuentes Chavez</dc:creator>
  <cp:lastModifiedBy>Cinepolis Sendero</cp:lastModifiedBy>
  <cp:revision>236</cp:revision>
  <dcterms:modified xsi:type="dcterms:W3CDTF">2024-12-07T20:09:40Z</dcterms:modified>
</cp:coreProperties>
</file>