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78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335DA-88A4-72F7-F8C7-2330BC959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CBABB8-7FD7-CBC2-5608-9F128C335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ACFEA4-5E56-4EDA-FFFA-D36102BE1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52588A-CE34-4DCA-6D4D-35B0EA400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E06C59-2E2E-4953-3317-7B2637634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67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E1647B-4F79-1343-74D9-C8322CB95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B61B11-649D-A072-4E9B-962E972A2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A575A0-A140-5661-B156-DD443502E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26C058-1187-E593-5E4C-0A139E07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F9ADF7-026D-8D37-D8AF-A6A1A63F3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01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1E510D-4939-0BF0-729E-9CAEC0C34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898FD1-23C7-C226-6D2D-3D90FF15B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B076ED-B13F-7802-19D7-834483DF0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41FC71-AD58-DC85-E2A7-66E7ED4A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6FD941-85E9-9B40-4616-34DEBAF5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328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47AB95-3F3B-C8EF-11D0-639D25C4F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92F4FA-D4F0-7B6D-A84B-773EF0A85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5318C-7D4E-18AF-0D33-5A9ACED9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4E20B9-B232-0A20-9250-C93943CB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B5C2AB-D0A0-708B-6EFE-856EA579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332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9062A-B833-5BD6-C9FE-EB2BEDDB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B23A37-E40E-B616-3D7D-6225E40DF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B63110-D664-F461-E149-770B26CE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74B47-4CB4-46CA-1C3A-B27509CD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FA6D63-6266-2891-D823-ECE49D73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96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8C3AC-6782-36C1-336D-53E22CC29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DD232-2EB3-7FDF-23D8-F4D64CB4D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1862FC-20CB-BB2E-9EF1-26623675D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70438E-5FE0-08B1-21B7-8CB241B33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0D2ABC-DED4-481B-934C-A25EDC6B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1DE885-1935-3E21-40DD-F27AB38A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634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EA9AB-0501-D2BE-07F8-83CBB1AD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82798B-DACB-1984-BBE9-770677C21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9C2919-21D4-9D42-9295-4D57826B2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1AED2B-74D7-5045-B617-BB92DE1B5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08CBFC-1C9D-D634-57BC-D88EB7496A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1EF8A6-6D09-0093-F417-C9DCF264A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B2E717D-8D22-425F-254F-233F70F2E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7C40A8-CE4B-2349-C60C-C276AB7A6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50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6C4AC-7E0F-2B78-A818-99133131D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8941E6-0F98-1EC3-3A63-AE3F3A3A0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B0C4C8-FE91-E361-D72E-2F515F9F7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8AA926-E137-D4B8-7D3E-C243CC4E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46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7E5229-3509-BD0A-E662-FA30C1E11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03EA48-DACB-6553-9A78-71FC84E4B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200AED-CB5C-9485-4EA5-9BD7C5A1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3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19B9C-6ED1-0981-25B1-3FAF2366F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5119C9-37BB-CE9C-F2B6-75C501508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E1D7BD-B1B8-8FF9-3A21-59BEA159B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FABB97-1D3A-97EB-60FB-4916DF02D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A19D8D-7497-B653-7E1E-9809CDAD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9BF32B-3823-4733-F50C-1E996F74F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80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F1363-D2CE-ED9B-4332-182EFAFC2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624E21-D639-7A04-1E05-15B510690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F70B9B-71C1-6618-D9FE-43D5D09B4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BF0BE7-4778-1D26-78E4-6E59D0E8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23B4BE-4E2D-7DA4-7AC2-D80D8F80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D3F329-5B32-BF20-9DD7-85EAC7D81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58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7547FA-A1DF-852F-CB6A-0078E08BB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8A9E71-53B1-2190-815A-D7925BB1B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CA7E31-8702-3DC7-FF8E-1874E5C8A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784086-E82C-4779-BA55-0F4D2790A971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8C3095-9F77-9C59-041C-727938CA0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53EF48-4DF1-668F-88F5-22408CA46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259887-6828-4D24-9D8D-A6ECCDCE20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06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5FD6F05-B6FD-A151-7124-F62F494B016E}"/>
              </a:ext>
            </a:extLst>
          </p:cNvPr>
          <p:cNvSpPr txBox="1"/>
          <p:nvPr/>
        </p:nvSpPr>
        <p:spPr>
          <a:xfrm>
            <a:off x="3272590" y="1536174"/>
            <a:ext cx="53099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/>
              <a:t>NO CONTAMOS CON COFFEE TREE</a:t>
            </a:r>
          </a:p>
        </p:txBody>
      </p:sp>
    </p:spTree>
    <p:extLst>
      <p:ext uri="{BB962C8B-B14F-4D97-AF65-F5344CB8AC3E}">
        <p14:creationId xmlns:p14="http://schemas.microsoft.com/office/powerpoint/2010/main" val="3116816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Centro Lago de Guadalupe</dc:creator>
  <cp:lastModifiedBy>Cinepolis Centro Lago de Guadalupe</cp:lastModifiedBy>
  <cp:revision>1</cp:revision>
  <dcterms:created xsi:type="dcterms:W3CDTF">2025-01-11T00:01:17Z</dcterms:created>
  <dcterms:modified xsi:type="dcterms:W3CDTF">2025-01-11T00:02:55Z</dcterms:modified>
</cp:coreProperties>
</file>