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6" autoAdjust="0"/>
    <p:restoredTop sz="94660"/>
  </p:normalViewPr>
  <p:slideViewPr>
    <p:cSldViewPr snapToGrid="0">
      <p:cViewPr varScale="1">
        <p:scale>
          <a:sx n="53" d="100"/>
          <a:sy n="53" d="100"/>
        </p:scale>
        <p:origin x="84" y="10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AB377C-2F03-86B7-5C35-A3401A8D4C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F944D2C-D3B6-F271-EB0E-A83AB58E16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1460B05-20A2-5F03-2D4A-479BE3AD14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CE52E-7057-421D-83D6-24ABD5D92B03}" type="datetimeFigureOut">
              <a:rPr lang="es-MX" smtClean="0"/>
              <a:t>10/01/2025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ED3F9FA-9075-49AD-9F1B-8076A15178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54DA98A-ED00-4551-DD67-9C9AFD35A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F4402-AB4E-4F32-96F6-81430748917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3701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CEF29C9-40EE-9646-CA0F-BBF083418F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3815679-A0C5-84FF-BE40-7148959F18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E0B6D80-D7A4-2FBC-2517-DF682517B2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CE52E-7057-421D-83D6-24ABD5D92B03}" type="datetimeFigureOut">
              <a:rPr lang="es-MX" smtClean="0"/>
              <a:t>10/01/2025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1F4ED4E-B484-79C6-CE41-1CC8DDFA1E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6A3384A-A925-4A31-08E8-F7E2129762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F4402-AB4E-4F32-96F6-81430748917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97153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CFD06ED-599F-D4EC-372C-6C0550EF97D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702E2CE-4AF5-EFCA-A8D1-5C607545FA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B0FC59-71B1-8A5C-F932-D159A90B2C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CE52E-7057-421D-83D6-24ABD5D92B03}" type="datetimeFigureOut">
              <a:rPr lang="es-MX" smtClean="0"/>
              <a:t>10/01/2025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CC4BC3B-EA9A-F5AC-D97F-113CF65B92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35AFD1A-4E15-C25E-8919-7E3A344E5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F4402-AB4E-4F32-96F6-81430748917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90199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39C79E-11F1-9D7D-832D-E3C006800E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89E2867-2470-C99C-8A35-0D8292546C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3992BD5-4059-924A-2C37-90112ED01B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CE52E-7057-421D-83D6-24ABD5D92B03}" type="datetimeFigureOut">
              <a:rPr lang="es-MX" smtClean="0"/>
              <a:t>10/01/2025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CA62A82-8C60-A0CA-56D4-9EFB885007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6AB814F-368A-5588-B4D5-9B8B30F95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F4402-AB4E-4F32-96F6-81430748917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00755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CC2ECDE-C807-77DE-FEA3-FDD03E7E99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BAD430A-DCB7-4BE2-35B6-42EDD7959F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8AB5877-F5C4-44A7-B7CC-B7A7B9DEF6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CE52E-7057-421D-83D6-24ABD5D92B03}" type="datetimeFigureOut">
              <a:rPr lang="es-MX" smtClean="0"/>
              <a:t>10/01/2025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7B09646-22BB-F393-C48B-8D270BA0F7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76061BD-4F51-8AC7-337D-BF82609419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F4402-AB4E-4F32-96F6-81430748917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93417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B65BC5-759D-BB2C-6482-8BCCE50DF8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40540C4-32DD-80F1-C730-993E84237C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FE542B9-1AC4-AC5F-A0FF-364B182D2B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8EE80FB-57CC-E898-915B-84F9F4EAD1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CE52E-7057-421D-83D6-24ABD5D92B03}" type="datetimeFigureOut">
              <a:rPr lang="es-MX" smtClean="0"/>
              <a:t>10/01/2025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1A24387-2BB6-FED1-7E12-91630FBFCE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1B0FA4C-20D6-49BA-D056-EF3BA9D5B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F4402-AB4E-4F32-96F6-81430748917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26214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FF71B2-DFF5-195F-603C-DAB176E2E8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9FFF04A-1BD3-C07B-5915-E325652CBA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247019F-4261-63B6-A15F-E68100E73D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52535A3A-7C15-82E3-C72E-DB152B5E01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79F622AD-32B4-36EC-E28B-9C26FF94034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AC22DAE9-9671-B71F-4B0A-E9C3784E3A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CE52E-7057-421D-83D6-24ABD5D92B03}" type="datetimeFigureOut">
              <a:rPr lang="es-MX" smtClean="0"/>
              <a:t>10/01/2025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2E67DC3A-75B6-85A3-8C05-836ECC2B43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6C58FD21-9CF6-AC8A-0298-E6D120A6C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F4402-AB4E-4F32-96F6-81430748917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49162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5B13FB-6DEB-840A-996A-764594E66A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C1662D3C-3FD3-1A87-8649-336ECB86D0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CE52E-7057-421D-83D6-24ABD5D92B03}" type="datetimeFigureOut">
              <a:rPr lang="es-MX" smtClean="0"/>
              <a:t>10/01/2025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4C26A1FD-73F2-475C-5C9F-7721A26D73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BAE4EB67-58D0-E2A0-7594-59E389536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F4402-AB4E-4F32-96F6-81430748917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538625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DD9696B-D70A-9BB2-1886-B2B3DC4E93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CE52E-7057-421D-83D6-24ABD5D92B03}" type="datetimeFigureOut">
              <a:rPr lang="es-MX" smtClean="0"/>
              <a:t>10/01/2025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9409EC42-A4E9-BAA9-52FE-799E9B8313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C37CAAA-03EE-E84D-453C-3FC3C90CA0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F4402-AB4E-4F32-96F6-81430748917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93342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C7EE68-5D42-869D-2E8F-B9E4257F04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641D4E5-AF07-45C1-4D70-67DEC97A9E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7F4BA33-408A-E2A2-9B84-0E9C32AEBF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7A0B6D7-7736-5825-77D5-AA3B07AB32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CE52E-7057-421D-83D6-24ABD5D92B03}" type="datetimeFigureOut">
              <a:rPr lang="es-MX" smtClean="0"/>
              <a:t>10/01/2025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0C4E8FF-60B3-1F26-348B-A45D87E5BA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943B1B2-C369-8C50-3709-E20CCD2DCB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F4402-AB4E-4F32-96F6-81430748917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60586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DDFE71-86B5-1169-E03B-DAB0189553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9CBAF29-CF3D-4438-1D77-62A6C328996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2E822A1-6849-6CC0-1160-F61E3BD52A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DE5136D-A9D7-1042-E0E9-C0FE811CAE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CE52E-7057-421D-83D6-24ABD5D92B03}" type="datetimeFigureOut">
              <a:rPr lang="es-MX" smtClean="0"/>
              <a:t>10/01/2025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82E8C85-7672-EBC2-2A1E-3D34A742BB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1C53D76-ED93-B7D7-49F4-2D80EEDF6D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F4402-AB4E-4F32-96F6-81430748917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70839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9D98746-CDD7-1AE6-B0BB-2E83401ACE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A3D1BB6-A09D-1F22-83B8-396B78F41D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AADEBB9-310A-A88B-C693-21D9EAF845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CDCE52E-7057-421D-83D6-24ABD5D92B03}" type="datetimeFigureOut">
              <a:rPr lang="es-MX" smtClean="0"/>
              <a:t>10/01/2025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C6B0AD4-184B-0DDA-B081-AC57799F0E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2FB6888-9680-3D45-A345-16DF72974F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80F4402-AB4E-4F32-96F6-81430748917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12756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410065AD-F85F-DE52-277E-C4FA92AECF31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11734" b="4533"/>
          <a:stretch/>
        </p:blipFill>
        <p:spPr>
          <a:xfrm>
            <a:off x="2230374" y="347472"/>
            <a:ext cx="8572500" cy="5742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830753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Cinepolis Antea Queretaro</dc:creator>
  <cp:lastModifiedBy>Cinepolis Antea Queretaro</cp:lastModifiedBy>
  <cp:revision>1</cp:revision>
  <dcterms:created xsi:type="dcterms:W3CDTF">2025-01-11T05:02:25Z</dcterms:created>
  <dcterms:modified xsi:type="dcterms:W3CDTF">2025-01-11T05:03:06Z</dcterms:modified>
</cp:coreProperties>
</file>