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3" d="100"/>
          <a:sy n="53" d="100"/>
        </p:scale>
        <p:origin x="8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B377C-2F03-86B7-5C35-A3401A8D4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944D2C-D3B6-F271-EB0E-A83AB58E1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460B05-20A2-5F03-2D4A-479BE3AD1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D3F9FA-9075-49AD-9F1B-8076A151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4DA98A-ED00-4551-DD67-9C9AFD35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70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F29C9-40EE-9646-CA0F-BBF083418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815679-A0C5-84FF-BE40-7148959F1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0B6D80-D7A4-2FBC-2517-DF682517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F4ED4E-B484-79C6-CE41-1CC8DDFA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A3384A-A925-4A31-08E8-F7E21297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15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FD06ED-599F-D4EC-372C-6C0550EF9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02E2CE-4AF5-EFCA-A8D1-5C607545F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B0FC59-71B1-8A5C-F932-D159A90B2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C4BC3B-EA9A-F5AC-D97F-113CF65B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AFD1A-4E15-C25E-8919-7E3A344E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1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9C79E-11F1-9D7D-832D-E3C00680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9E2867-2470-C99C-8A35-0D8292546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992BD5-4059-924A-2C37-90112ED0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62A82-8C60-A0CA-56D4-9EFB8850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AB814F-368A-5588-B4D5-9B8B30F9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75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2ECDE-C807-77DE-FEA3-FDD03E7E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AD430A-DCB7-4BE2-35B6-42EDD7959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AB5877-F5C4-44A7-B7CC-B7A7B9DEF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09646-22BB-F393-C48B-8D270BA0F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6061BD-4F51-8AC7-337D-BF8260941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34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65BC5-759D-BB2C-6482-8BCCE50D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540C4-32DD-80F1-C730-993E84237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E542B9-1AC4-AC5F-A0FF-364B182D2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EE80FB-57CC-E898-915B-84F9F4EA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A24387-2BB6-FED1-7E12-91630FBFC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B0FA4C-20D6-49BA-D056-EF3BA9D5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21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F71B2-DFF5-195F-603C-DAB176E2E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FFF04A-1BD3-C07B-5915-E325652CB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47019F-4261-63B6-A15F-E68100E73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535A3A-7C15-82E3-C72E-DB152B5E0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F622AD-32B4-36EC-E28B-9C26FF940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C22DAE9-9671-B71F-4B0A-E9C3784E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67DC3A-75B6-85A3-8C05-836ECC2B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C58FD21-9CF6-AC8A-0298-E6D120A6C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916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B13FB-6DEB-840A-996A-764594E6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662D3C-3FD3-1A87-8649-336ECB86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26A1FD-73F2-475C-5C9F-7721A26D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E4EB67-58D0-E2A0-7594-59E389536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86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D9696B-D70A-9BB2-1886-B2B3DC4E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409EC42-A4E9-BAA9-52FE-799E9B831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37CAAA-03EE-E84D-453C-3FC3C90C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34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7EE68-5D42-869D-2E8F-B9E4257F0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1D4E5-AF07-45C1-4D70-67DEC97A9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F4BA33-408A-E2A2-9B84-0E9C32AEB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A0B6D7-7736-5825-77D5-AA3B07AB3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C4E8FF-60B3-1F26-348B-A45D87E5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43B1B2-C369-8C50-3709-E20CCD2D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058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DFE71-86B5-1169-E03B-DAB018955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CBAF29-CF3D-4438-1D77-62A6C3289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E822A1-6849-6CC0-1160-F61E3BD52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E5136D-A9D7-1042-E0E9-C0FE811C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2E8C85-7672-EBC2-2A1E-3D34A742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C53D76-ED93-B7D7-49F4-2D80EEDF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83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9D98746-CDD7-1AE6-B0BB-2E83401AC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3D1BB6-A09D-1F22-83B8-396B78F41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ADEBB9-310A-A88B-C693-21D9EAF84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DCE52E-7057-421D-83D6-24ABD5D92B03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6B0AD4-184B-0DDA-B081-AC57799F0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FB6888-9680-3D45-A345-16DF72974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F4402-AB4E-4F32-96F6-814307489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275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10065AD-F85F-DE52-277E-C4FA92AECF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734" b="4533"/>
          <a:stretch/>
        </p:blipFill>
        <p:spPr>
          <a:xfrm>
            <a:off x="2230374" y="347472"/>
            <a:ext cx="8572500" cy="574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07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Antea Queretaro</dc:creator>
  <cp:lastModifiedBy>Cinepolis Antea Queretaro</cp:lastModifiedBy>
  <cp:revision>1</cp:revision>
  <dcterms:created xsi:type="dcterms:W3CDTF">2025-01-11T05:02:25Z</dcterms:created>
  <dcterms:modified xsi:type="dcterms:W3CDTF">2025-01-11T05:03:06Z</dcterms:modified>
</cp:coreProperties>
</file>