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B89CD-2D5F-5ADF-9CCB-6FBDDD42F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48687A-9D17-D145-F3EB-0BC18B088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A19A4-E7EB-5A91-A409-BF0ED93C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D9148-9ECD-6A25-E7E0-226C2588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03E01B-3652-7A76-B82A-C906CA60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05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C46E1-0665-E74F-EC9E-FD9B5D14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F6C855-B191-6B11-8740-7AA65EA39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6E182-582E-8047-2625-9C9F38BB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0DF22-A597-004C-19EE-FDA330C2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A3C99-CB72-29EE-7E4D-7A312D46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24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C296A4-AFD7-158B-2BA7-1538C931B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6EA76F-57BF-1222-F280-388B018DE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0A4782-5064-D1CE-7B77-DD3F1D1C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928E9-3D02-AD4C-75D0-BC0E84EA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65C36-A7B2-375C-9351-C27D7683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9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A81A2-B2FC-A8C7-1E54-8E62A881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C41BB7-C862-5921-8720-FB556E45B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18A9B-6430-D5B5-5F4B-3F994938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9DE79-2100-E6DC-7331-BDC86F8C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172E91-E6FA-6EC3-AE37-B75309D4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FCC66-01EF-87FA-0EE1-6C64866B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1406EC-FFB6-D115-69CC-34FC4D5D2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9B51E5-F433-88EA-09AF-258417BE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08A559-5023-F89B-292E-D88CD1A7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6999B0-1526-B962-866A-EA4926DF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1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B5B83-27EC-6439-3057-723CB9E2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9CE23E-C6D6-A4FA-FCDF-CD04FDE2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E5555E-02AE-5626-FBAC-EDD667473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EAF3FA-A8BF-C7C9-7EE7-70F77EE8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EDA5AE-89F9-3BFF-D2B3-BCC98572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32937-6D11-59DE-2F79-F4DA7B40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61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0D510-6960-D765-D169-3FDF756B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CBA3D0-FFBF-04D7-C1D7-354DBF86E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81474C-2160-5A61-2144-BBBDC172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A42CFB-4684-09E2-962C-10AC97217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3C3038-6697-EFAE-6B86-CB3CB5490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FAF0E2-20FF-C4CF-4D09-81764DA0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E8D647-639F-87C7-47AF-A578498F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DEB378-35DB-AEB4-EC37-1614DA75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187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CB727-8229-741A-786D-290979DA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3035EF-C08E-04DB-DBAE-B58EA76B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FBB03-8E32-30B7-276B-6B7523DA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369FD3-A0FD-BF35-5B4C-23F3005A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89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F5DB2E-90D1-857C-DFA6-350B67E7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72F798-AFD2-FAAC-DEEF-0FC9EF80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4E9AD-24EE-395A-C0A4-619C2EB7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07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9B185-95F4-068D-23CE-3E6AAE68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86EF74-25DF-2ABF-90D5-47B3376E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282203-B969-EA91-DA5E-DEF6A6A7A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2FBB64-5506-F798-4DFD-6C451152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4C630-28E1-F2EB-4C41-030000B5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F88E6F-25D9-C04A-5F80-189FA193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90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0599A-8157-FFFE-9027-5E6DD230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742129-5262-FC71-20E8-F8AE2DF7E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8D3835-2040-1752-2874-420C770AD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70E167-2D2E-73B1-7F02-A7DCF9BE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63AF1A-AFC1-5DDE-D4E0-1380267BB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AD899-7EE1-EE7C-29A0-8F5D377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638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60E8BF-3D54-9AC4-524E-979C80F4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F1EB89-DD07-1022-0062-7575762A5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2DA539-61C1-69F4-0F6D-8AA4F658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D0112F-8E90-47F3-8D16-9EDCCFDC202E}" type="datetimeFigureOut">
              <a:rPr lang="es-MX" smtClean="0"/>
              <a:t>10/01/2025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A7BEAB-D2A5-F890-FEC9-4C26992D1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735A63-8709-8DF2-9A1D-ABD130FCA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99C41E-2426-4C4B-A1C6-45E1374CE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76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ta previa de imagen">
            <a:extLst>
              <a:ext uri="{FF2B5EF4-FFF2-40B4-BE49-F238E27FC236}">
                <a16:creationId xmlns:a16="http://schemas.microsoft.com/office/drawing/2014/main" id="{7349775B-35CE-C461-E769-D0552DDB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19" y="287977"/>
            <a:ext cx="1414915" cy="31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ta previa de imagen">
            <a:extLst>
              <a:ext uri="{FF2B5EF4-FFF2-40B4-BE49-F238E27FC236}">
                <a16:creationId xmlns:a16="http://schemas.microsoft.com/office/drawing/2014/main" id="{8D87DDC4-4A56-7C77-C268-293E8767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35" y="287976"/>
            <a:ext cx="1414915" cy="31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sta previa de imagen">
            <a:extLst>
              <a:ext uri="{FF2B5EF4-FFF2-40B4-BE49-F238E27FC236}">
                <a16:creationId xmlns:a16="http://schemas.microsoft.com/office/drawing/2014/main" id="{56D068B2-5899-E675-6E7E-6D426019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51" y="284742"/>
            <a:ext cx="1414916" cy="314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sta previa de imagen">
            <a:extLst>
              <a:ext uri="{FF2B5EF4-FFF2-40B4-BE49-F238E27FC236}">
                <a16:creationId xmlns:a16="http://schemas.microsoft.com/office/drawing/2014/main" id="{5E7BB0BE-EF10-53BB-3A21-318FB42A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3996" y="1149413"/>
            <a:ext cx="3144258" cy="141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sta previa de imagen">
            <a:extLst>
              <a:ext uri="{FF2B5EF4-FFF2-40B4-BE49-F238E27FC236}">
                <a16:creationId xmlns:a16="http://schemas.microsoft.com/office/drawing/2014/main" id="{081F0A99-4D15-26B5-DE99-1C8A0ED3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30713" y="1149415"/>
            <a:ext cx="3144255" cy="14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44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Cinepolis Centro Lago de Guadalupe</dc:creator>
  <cp:lastModifiedBy>Cinepolis Centro Lago de Guadalupe</cp:lastModifiedBy>
  <cp:revision>1</cp:revision>
  <dcterms:created xsi:type="dcterms:W3CDTF">2025-01-11T03:06:58Z</dcterms:created>
  <dcterms:modified xsi:type="dcterms:W3CDTF">2025-01-11T03:09:35Z</dcterms:modified>
</cp:coreProperties>
</file>