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554F9-45D9-9B7E-6628-51716F6B9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A0F513-7637-4AC7-4B53-36470DAF5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64D21E-FE97-9CD9-961E-A3272EF1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C446C-7066-A7EC-393E-4D3B5278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AB1FD1-7624-3DC5-D764-B477BAC1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8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5C34E-3666-7951-9BB4-A23BA1B9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FB3C9A-E340-ED58-82BE-5C6817ED3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330B0F-20E4-ED9B-69C0-84535A38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356F5-E483-4348-AB81-817DE53D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FADB37-1B4B-7791-D0F5-249B67A3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57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CB70CD-CB62-03D1-3FD0-9D6C4DE6B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06DFD-EA35-CBAF-E550-DA64C3180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AA676-7E4C-16CD-F6CA-648A2638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8394AD-0D6D-EE7A-D027-F940877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EE8060-097E-0336-8089-0F3BBF50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29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6DF9D-BAD6-43B9-1DA8-6A5570AE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21081-91FA-59EF-7814-30BBA5E41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63E18F-2714-D5F8-BC83-47BC8C3D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D66330-1731-88DD-93AC-BDECF7A6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3AA527-F21C-7255-FA01-E9CDD443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07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D82DD-7051-12EF-5732-51725323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A26B8D-5636-EF97-E6EF-F44AF2E3A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06B652-3561-D5F6-D6E9-13230662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569AA2-A051-9973-894C-5323853E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7298A-861E-0047-5830-68D71D84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69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D0C0D-7791-1955-5D2C-69942199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DE4054-1757-16FE-9AD5-3C8CF165B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A4F71F-CCA6-7675-AA32-63BA71908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C56A53-FBB5-598D-FD81-787F986E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28C8EC-6E36-A3EC-5BA3-E2394367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3E342B-4259-8A23-3786-168DE5BE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50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38FF9-84EA-78FC-1B97-5C2FE1DE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EC71DE-33E1-9E8E-C860-FC611C5F5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670932-4AB0-6B6E-B7E7-2E03B3FF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97D5EC-0FBE-EEAA-8E90-E3B058CB1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808A55-7019-5713-69DE-8F7AC1CE2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B262E0-911E-4556-7D78-3D5BBC33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6C8217-1D01-9FEE-FB94-1E2689E5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D9A38A-D3C9-F51F-878F-565A1AC4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910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B14DC-760B-A6C2-61D2-1B63F184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1D724D-4249-FE83-27DF-E9CD0EC8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E4507B-5A6D-2257-A306-69DB6F1B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E5F792-BD7D-F246-5792-8EEF91BF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38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DD615E-961D-D253-2973-5944BF22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3D7DFC-899C-D237-8922-7D853AC2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FE91AD-5742-B5F5-A93B-51B15F16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049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247C-A474-A1E5-DCDF-E3CD7670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6D223-662C-01D5-DCF6-EC581C25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9AA6DD-DF3B-E506-2ED2-1CD11F79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B8DF70-C7EF-38C8-0B12-EA6CFF26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2B9E33-1F5B-FE5B-4BCA-A0CBA55E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9AA8E1-D05B-D5DC-A235-66C95633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CD924-4D96-4C47-BCF9-24DB9637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BCD127-94B6-135E-4512-A4307F3AF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81383B-113E-5637-6805-52671BA2C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77AB30-707F-F282-8CAF-AA6F00A6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B78732-1A2C-F1AF-DE19-3B4DEC67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0F5B75-69D9-BD79-4162-7430AA03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58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78C147-66E6-C125-46AC-3E7746C2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910441-2F7D-3EBD-8172-250842909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EF511-B92F-4E45-5489-5B3BB3901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8C23C2-919E-4619-BCC4-AF57791AFE28}" type="datetimeFigureOut">
              <a:rPr lang="es-MX" smtClean="0"/>
              <a:t>26/01/2025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4B864-880B-B2F3-1FCA-24EA25D84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28F9D-D069-5124-82D2-0F9D5098B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5D3868-ED92-4A41-87EB-C8B8C8D05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31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interior, pequeño, tabla, cuarto&#10;&#10;Descripción generada automáticamente">
            <a:extLst>
              <a:ext uri="{FF2B5EF4-FFF2-40B4-BE49-F238E27FC236}">
                <a16:creationId xmlns:a16="http://schemas.microsoft.com/office/drawing/2014/main" id="{4360F7F1-5EC2-47CF-AE0C-806D4B478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9911" y="580031"/>
            <a:ext cx="3255962" cy="2441972"/>
          </a:xfrm>
          <a:prstGeom prst="rect">
            <a:avLst/>
          </a:prstGeom>
        </p:spPr>
      </p:pic>
      <p:pic>
        <p:nvPicPr>
          <p:cNvPr id="15" name="Imagen 14" descr="Un bano con un inodoro&#10;&#10;Descripción generada automáticamente con confianza baja">
            <a:extLst>
              <a:ext uri="{FF2B5EF4-FFF2-40B4-BE49-F238E27FC236}">
                <a16:creationId xmlns:a16="http://schemas.microsoft.com/office/drawing/2014/main" id="{F53F6868-595C-F66B-4C74-8F6D57558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8018" y="580029"/>
            <a:ext cx="3255964" cy="2441973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id="{26B2A23E-3DDB-E0CA-0F57-60BD504A4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06" y="173036"/>
            <a:ext cx="2441974" cy="3255965"/>
          </a:xfrm>
          <a:prstGeom prst="rect">
            <a:avLst/>
          </a:prstGeom>
        </p:spPr>
      </p:pic>
      <p:pic>
        <p:nvPicPr>
          <p:cNvPr id="19" name="Imagen 18" descr="Imagen que contiene Texto&#10;&#10;Descripción generada automáticamente">
            <a:extLst>
              <a:ext uri="{FF2B5EF4-FFF2-40B4-BE49-F238E27FC236}">
                <a16:creationId xmlns:a16="http://schemas.microsoft.com/office/drawing/2014/main" id="{CCC15F8B-F666-DC8C-402A-DB43B96E6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77" y="3429001"/>
            <a:ext cx="2441972" cy="3255963"/>
          </a:xfrm>
          <a:prstGeom prst="rect">
            <a:avLst/>
          </a:prstGeom>
        </p:spPr>
      </p:pic>
      <p:pic>
        <p:nvPicPr>
          <p:cNvPr id="21" name="Imagen 20" descr="Imagen que contiene techo, interior, piso, edificio&#10;&#10;Descripción generada automáticamente">
            <a:extLst>
              <a:ext uri="{FF2B5EF4-FFF2-40B4-BE49-F238E27FC236}">
                <a16:creationId xmlns:a16="http://schemas.microsoft.com/office/drawing/2014/main" id="{A364DDF0-F91B-5314-AFD9-F8020C3FC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39" y="3428999"/>
            <a:ext cx="2441974" cy="32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00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Cinepolis San Juan del Rio</dc:creator>
  <cp:lastModifiedBy>Cinepolis San Juan del Rio</cp:lastModifiedBy>
  <cp:revision>1</cp:revision>
  <dcterms:created xsi:type="dcterms:W3CDTF">2025-01-26T22:56:09Z</dcterms:created>
  <dcterms:modified xsi:type="dcterms:W3CDTF">2025-01-26T23:00:58Z</dcterms:modified>
</cp:coreProperties>
</file>