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46F2E-1E26-E289-BE1F-70DBA5AD2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A44CF0-71B7-799C-5AB4-B4EE82419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471CED-B600-82E8-2628-854D3291A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85A5B-2796-DB90-A576-AD3C3BE7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9D4F3E-5360-C15E-095B-7FE2561F1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969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EBB0C-2EB7-3BF4-AB46-4BC3AC87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E14319C-672E-68BD-ACCC-B1D70726A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F6C896-997B-1A28-0800-4A24BAF5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57EBC6-060C-4C0F-C433-3D8A175A8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DA79F7-D611-CE01-0891-2F8140FE8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93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126F67-8E26-E58C-EBD5-E10331201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BFB468-3DEA-D3E1-595E-080CF968B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7D8229-664D-BD6C-299E-0BC5707A5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95AF87-57E6-15D3-2609-EBE99CF73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D4636-C111-826F-7F16-46480AA98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296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B6B1D-C7BD-CD48-7B04-BBEE07AAC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CB3052-BAC3-5150-0CCD-8067B1092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2493D4-796F-DAFD-0750-1955C9A19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64DC50-B75D-FC90-EE95-6BE0A2DA9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CD6B2-5558-27DD-8777-CE45299DD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79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B508B-25BC-9862-5980-B1E18AE50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CEAA0C-E642-9B02-8F78-CE9A43F7E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607FFA-ACA2-AF6E-8C13-8C4EFFA32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E428E1-195A-C31F-AE66-B60FC23FE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159117-261A-B4C7-B535-35A21D11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95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E62CC-B949-AD26-99DF-B6B83054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AA2F39-C977-F806-8231-F366B62E2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46788D-979E-AA2F-2CEC-37D537145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E8D9CE-0028-DE0C-26FC-D008E77E3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F8E556-7A1B-247A-B2FA-6F3F19B20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1B7D8B-2A51-1810-2ED1-ED0CDE2DB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33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DE7382-AD62-BAA1-F42A-3AD3F4495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926F56-E3A7-A418-F2C2-FFF9782DC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F7B859-5518-0D49-84AA-7AA6DCAAF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FD3696-6A1D-A30A-2C31-D0993B225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7B2B4C-5927-E36E-29DF-53488B702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2A9348-F1D4-46F1-01DA-AFBFF8F6A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40A852-AF00-10E2-9195-E2EF91E6C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09B3BD8-CA42-0FED-AAEF-8ED09D0F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186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FC9F25-BEFE-C00F-5655-2AF612CD1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1C7BE54-CDB4-5989-5143-CF879A0D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B22FC9A-6BF3-1161-B819-551FCC80D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60B5CB-F611-81AD-FE69-73DCCAB19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0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A3440D8-F399-43F7-5FB8-7B518D545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408200-5F6B-5A81-4A90-9EE7336F0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DF51144-6C4C-0422-4D85-5C2E311FE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943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6A606-75E9-A0F5-4DE2-A9395203A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A36AE2-E947-7976-FCF4-33F23AEDD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4C39E1-961C-5DCC-59A1-22D82B7AD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372B09-9E28-B040-FE22-4EB81A97E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197130-36EE-1759-1C63-F58672B7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2D7F61-CEA1-987F-901D-B7588DD7C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43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5169BA-8CC4-9C92-F8AC-86B24305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44F98B5-7190-4308-E493-B8A2388FF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D4C740-4D33-CBE6-02E4-7838B795A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1C4758-5700-9781-DB9A-1CCF04EB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A4A7AC-AB89-DBDA-9FF4-EC9BFF815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F1CCA1-6500-A15E-2C47-32FC1A33C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168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ADAD523-E7F5-B05D-A0AC-3A789706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1ACF20-2773-88C5-352D-FE6FE4A47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4C5D0A-9DCE-22D5-8CA0-73219C41A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ED84AC-8D25-4727-B090-312890737A2F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7FE3A0-63A3-5AB9-9B57-482A6D3DFF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21C0-1E37-2EA6-9F92-7CF07055E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53E1C5-076A-4540-BEF7-863645A36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923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CB2AA-6E6E-B3E6-84B0-21DE1AAD58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NO TENEMOS NINGUN MODELO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42E252-03A5-0F3B-C260-2C12BBC8E3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1999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NO TENEMOS NINGUN MODELO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Montemorelos</dc:creator>
  <cp:lastModifiedBy>Cinepolis Montemorelos</cp:lastModifiedBy>
  <cp:revision>2</cp:revision>
  <dcterms:created xsi:type="dcterms:W3CDTF">2025-01-28T05:49:12Z</dcterms:created>
  <dcterms:modified xsi:type="dcterms:W3CDTF">2025-01-28T05:50:39Z</dcterms:modified>
</cp:coreProperties>
</file>