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457" autoAdjust="0"/>
    <p:restoredTop sz="94660"/>
  </p:normalViewPr>
  <p:slideViewPr>
    <p:cSldViewPr snapToGrid="0">
      <p:cViewPr varScale="1">
        <p:scale>
          <a:sx n="98" d="100"/>
          <a:sy n="98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FC8A-1338-4764-A7C1-CF5B0D54B929}" type="datetimeFigureOut">
              <a:rPr lang="es-MX" smtClean="0"/>
              <a:t>25/01/2025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C51D-CEEB-4689-8901-8BB4A23A1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7632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FC8A-1338-4764-A7C1-CF5B0D54B929}" type="datetimeFigureOut">
              <a:rPr lang="es-MX" smtClean="0"/>
              <a:t>25/01/2025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C51D-CEEB-4689-8901-8BB4A23A1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3690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FC8A-1338-4764-A7C1-CF5B0D54B929}" type="datetimeFigureOut">
              <a:rPr lang="es-MX" smtClean="0"/>
              <a:t>25/01/2025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C51D-CEEB-4689-8901-8BB4A23A1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1162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FC8A-1338-4764-A7C1-CF5B0D54B929}" type="datetimeFigureOut">
              <a:rPr lang="es-MX" smtClean="0"/>
              <a:t>25/01/2025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C51D-CEEB-4689-8901-8BB4A23A1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0891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FC8A-1338-4764-A7C1-CF5B0D54B929}" type="datetimeFigureOut">
              <a:rPr lang="es-MX" smtClean="0"/>
              <a:t>25/01/2025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C51D-CEEB-4689-8901-8BB4A23A1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2368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FC8A-1338-4764-A7C1-CF5B0D54B929}" type="datetimeFigureOut">
              <a:rPr lang="es-MX" smtClean="0"/>
              <a:t>25/01/2025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C51D-CEEB-4689-8901-8BB4A23A1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99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FC8A-1338-4764-A7C1-CF5B0D54B929}" type="datetimeFigureOut">
              <a:rPr lang="es-MX" smtClean="0"/>
              <a:t>25/01/2025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C51D-CEEB-4689-8901-8BB4A23A1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6910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FC8A-1338-4764-A7C1-CF5B0D54B929}" type="datetimeFigureOut">
              <a:rPr lang="es-MX" smtClean="0"/>
              <a:t>25/01/2025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C51D-CEEB-4689-8901-8BB4A23A1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8950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FC8A-1338-4764-A7C1-CF5B0D54B929}" type="datetimeFigureOut">
              <a:rPr lang="es-MX" smtClean="0"/>
              <a:t>25/01/2025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C51D-CEEB-4689-8901-8BB4A23A1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1807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FC8A-1338-4764-A7C1-CF5B0D54B929}" type="datetimeFigureOut">
              <a:rPr lang="es-MX" smtClean="0"/>
              <a:t>25/01/2025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C51D-CEEB-4689-8901-8BB4A23A1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8574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1FC8A-1338-4764-A7C1-CF5B0D54B929}" type="datetimeFigureOut">
              <a:rPr lang="es-MX" smtClean="0"/>
              <a:t>25/01/2025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C51D-CEEB-4689-8901-8BB4A23A1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319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D1FC8A-1338-4764-A7C1-CF5B0D54B929}" type="datetimeFigureOut">
              <a:rPr lang="es-MX" smtClean="0"/>
              <a:t>25/01/2025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58C51D-CEEB-4689-8901-8BB4A23A1C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9736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794F7CD8-E852-A35D-97C6-7249230561D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2816" t="29220" r="31572" b="40426"/>
          <a:stretch/>
        </p:blipFill>
        <p:spPr>
          <a:xfrm>
            <a:off x="476655" y="1439694"/>
            <a:ext cx="7905315" cy="3540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2439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Cinepolis Altea Linares</dc:creator>
  <cp:lastModifiedBy>Cinepolis Altea Linares</cp:lastModifiedBy>
  <cp:revision>4</cp:revision>
  <dcterms:created xsi:type="dcterms:W3CDTF">2024-12-27T23:33:54Z</dcterms:created>
  <dcterms:modified xsi:type="dcterms:W3CDTF">2025-01-25T19:36:38Z</dcterms:modified>
</cp:coreProperties>
</file>