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73336-64AC-FF75-51B2-F0F2D0B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633BF-3436-06BD-D9C3-FACB5BF7E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76D346-5D29-8D1E-83FB-4CE6E3A1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B485D-1E18-AF6F-9CB6-29669446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60B13-887A-4FE0-26D7-B2D29888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4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06ECF-4901-B3F0-A0BF-D4374227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E2FA13-C584-810B-FC8C-C8036293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B5DEE-B0C3-0C4F-0C9A-ABAC645D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1D493-88DF-7E23-767A-14B78809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BEB88E-E459-A9E3-C8FF-4F3B595D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09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A854B6-07F6-A98C-E195-3808A84A1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B70DA6-CF72-C301-EDDE-12D7F5AC4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F7E91-BCC0-2109-D5E1-FACB74F7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DBD9B-5167-B109-56D5-3109CB3A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2C4EC-D5AB-EF16-A238-2FEB5BA7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60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A6244-47D7-FBE9-C938-43F21336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89B3D-C190-7EA7-7FF1-1AAEAD3BF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F8828-2813-F54E-BAF7-FCAF9229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EDF27-4F5E-0A5A-AEA1-8AF88647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684BC-FE0A-0F88-0D17-62C83361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89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CDF6A-0F7D-2705-4630-547AFA9B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DEBCDB-771D-139C-7D0E-630B05AF2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14335B-0B23-68BB-8C78-91528493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A167C-920B-2FC1-4CE5-008FD854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80253-7533-E88F-1D17-752716A5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5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1E0DE-CAB3-5225-B20C-91266F6A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3E73E-F451-23E4-F2E5-46DDCC41D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307E0D-A01D-5645-CA93-C1060F339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41A4E-DDD6-704E-C878-D4B1E007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E22B92-F56A-9931-C07D-F7B430D4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690E7-626E-88F4-26F2-90AEF52E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24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14D85-38D2-F813-4478-695557AB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5AC178-5D82-A906-3CAE-9BC3E7659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C6396-BEAE-1964-E152-6422250D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EBE94F-7F93-7755-BECB-F800E4AD3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9B6AE8-C097-6566-599E-CB68C45C9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4B34BD-01F0-BBAC-DD5D-509070EA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618F75-1F5E-EE0F-B7E7-BB219081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9D6361-2EDD-E3E2-0519-490A7333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3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0376-95CE-33C7-7076-927A105C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B9D06D-A35B-7BF1-469E-F21C8D7F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1EC66A-BC51-4246-6416-6164DAC6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ABC4C3-752A-9B01-E2AA-4CED92E0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79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20E385-1E83-CF03-51F7-DBA9023D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1BABF3-6E2E-DB63-323C-23B2FCDB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342EF6-880E-0471-D2CB-3ED145F7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86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5EE4C-E362-44D1-C336-2F8CF03C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C48FE4-02C5-D1DC-BBDF-66F39E67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074D3-AF53-B6A2-E5A8-FBD141D7D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D92B56-7079-8B41-2184-7DB3C223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44F19D-C6AF-C742-58C6-7E8DC1EE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C1F803-01C5-021B-0B4F-720E5AAD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443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9BD55-A3AF-99D9-AA23-8AAF8952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6C441E-CD5F-F433-943D-82161F6ED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B77EF7-215A-F64F-67E0-2E2537330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C24969-1F90-5685-7D9F-320367F5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2E85C-43A5-9838-367E-86194AB6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36F07-9CA6-EA21-A6A8-4BD113C7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7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98A6C-6251-0FA8-0C8E-0D10804B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6EBA7B-6F5B-82A1-F30D-2E139383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4F6F3-CE35-8541-AE73-DD347EC6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BE2E9-D675-4779-ACC6-0194606D3A66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3DDADD-2C03-65B0-E4CE-25368E98F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4E077-940B-6077-531F-A40652426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26FD2-0CC7-401F-8162-86AEC1086A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52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 descr="Calendario&#10;&#10;El contenido generado por IA puede ser incorrecto.">
            <a:extLst>
              <a:ext uri="{FF2B5EF4-FFF2-40B4-BE49-F238E27FC236}">
                <a16:creationId xmlns:a16="http://schemas.microsoft.com/office/drawing/2014/main" id="{320EBB11-0F45-C57B-2499-2D94484B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r="-1" b="20865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5" name="Imagen 4" descr="Un grupo de folletos sobre una mesa&#10;&#10;El contenido generado por IA puede ser incorrecto.">
            <a:extLst>
              <a:ext uri="{FF2B5EF4-FFF2-40B4-BE49-F238E27FC236}">
                <a16:creationId xmlns:a16="http://schemas.microsoft.com/office/drawing/2014/main" id="{B1767BAE-4F86-66A9-2061-B9B2552DF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0" r="-1" b="11149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12" name="Imagen 11" descr="Imagen que contiene Carta&#10;&#10;El contenido generado por IA puede ser incorrecto.">
            <a:extLst>
              <a:ext uri="{FF2B5EF4-FFF2-40B4-BE49-F238E27FC236}">
                <a16:creationId xmlns:a16="http://schemas.microsoft.com/office/drawing/2014/main" id="{07657C1D-88D7-50B2-0012-20457435C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2" b="2"/>
          <a:stretch/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3" name="Imagen 2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84ECF4F5-7F2A-58E2-DAA2-1C97C9044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8121" b="2"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Sendero Tijuana</dc:creator>
  <cp:lastModifiedBy>Cinepolis Sendero Tijuana</cp:lastModifiedBy>
  <cp:revision>3</cp:revision>
  <dcterms:created xsi:type="dcterms:W3CDTF">2025-02-07T04:26:01Z</dcterms:created>
  <dcterms:modified xsi:type="dcterms:W3CDTF">2025-02-07T05:30:08Z</dcterms:modified>
</cp:coreProperties>
</file>