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1FD1D9-7172-9DB9-8B80-4BD42BABD7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80CDA71-213A-6324-682C-E59F367C1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E636CE-5909-ED35-997C-D8508E9D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0FFF-CD19-4FC7-A117-909D4AFC3F46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A50FC2-BE44-A85F-AAA7-7DFA35CE4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EA82DA-A510-AFAB-59C5-54DE91F13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5818-3113-4180-AC89-9A65CC1563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8517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326CB0-9462-FF07-CB25-5816E2F09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0FAD93-CEC0-2683-1738-D26198C82A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EC62F0-CC50-C9CB-3FCD-DFF2F20A7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0FFF-CD19-4FC7-A117-909D4AFC3F46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0C7DD5-B953-F480-DF6F-5C23FA6E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7EFF7A-DE31-803D-6325-D03B3D0A1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5818-3113-4180-AC89-9A65CC1563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0223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C50593-F97F-A31C-99A3-319758CD55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0B87C2B-5FE1-BA1E-81F4-B155DB666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C90FA8-A218-8F36-5F5C-2B0693D22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0FFF-CD19-4FC7-A117-909D4AFC3F46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D8CA38-23C1-E6A7-195A-32D3207E6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ED768A-EE7C-7DCD-5318-376C28BB5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5818-3113-4180-AC89-9A65CC1563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887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C11716-08F0-E362-72EA-EF45CAE4E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0226F7-7165-BF36-53FC-1FB5899AC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B5EB5A-BCE0-A0F9-8B9E-DB4EC5B0C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0FFF-CD19-4FC7-A117-909D4AFC3F46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E2F1F84-E680-0ED6-F43E-14BFD959E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3E3F0C-4C18-5499-7084-A1C4766F6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5818-3113-4180-AC89-9A65CC1563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84297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13B43D-8689-9265-03DC-5F3C00B91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47AB8F-3905-6186-3849-10669BFA9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0022BB-C7A7-F2AD-0CF3-169FB92A6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0FFF-CD19-4FC7-A117-909D4AFC3F46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1775AD-C623-6102-9C43-2B7687931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43F6CE-BF12-20B5-8994-11183A7B3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5818-3113-4180-AC89-9A65CC1563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46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305060-C0A3-55C7-30EA-C333483FE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97FF34-366F-9223-A176-3A0B8B41A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112DFE3-205D-308A-CBC3-2F6A455D92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5C5F18-D2AC-21F8-978C-CF9172857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0FFF-CD19-4FC7-A117-909D4AFC3F46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3277670-2DA9-A0FB-FAF8-02D42A15F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4E97C-1D26-8EE2-BEFD-493F91399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5818-3113-4180-AC89-9A65CC1563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6624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2A25B9-F229-6E5C-FA96-5BB2F527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56AA8E-B495-7F50-2804-B0AE3B7BD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108272-2EF4-8959-D5A0-81CAA08556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0A203A9-AEE3-53C6-750F-91D663AC8E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891BC7F-F461-971D-F605-1B4667FCEE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DEA5C0-566A-1CB7-4EDF-D00C9E714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0FFF-CD19-4FC7-A117-909D4AFC3F46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B07EC12-D315-229C-418C-A46CE61C1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94938C5-E405-B23C-F855-2438435F2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5818-3113-4180-AC89-9A65CC1563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8432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438E47-38AB-6131-D4F0-D67676540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08F5345-971B-1EBB-C166-BBFA7FB98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0FFF-CD19-4FC7-A117-909D4AFC3F46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AC178B-D95A-21BD-358A-546A19627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72E9E6A-90D1-BA35-DE3F-D7AD7A4DE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5818-3113-4180-AC89-9A65CC1563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907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23C815B-CE92-1889-35AF-51EE7A16F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0FFF-CD19-4FC7-A117-909D4AFC3F46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FBEA4AF-4EA5-B05C-2258-3687F3AD9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8787607-C2BD-7680-BF8B-CBDFFDF5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5818-3113-4180-AC89-9A65CC1563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849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72120-456F-7C6A-EFEA-EEE349003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8CE639-9CD4-B6DB-6CE4-E94EB6B22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C9A34C-4FD1-4239-8FF9-79B6839E6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6A8A6F-2631-8C45-A40D-D6C64FA90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0FFF-CD19-4FC7-A117-909D4AFC3F46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B1DDDD-2802-FC32-4783-07763D209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944C09B-7E53-3DD9-7E1E-FD165B894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5818-3113-4180-AC89-9A65CC1563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475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C6002B-B071-9179-2FA5-88E91729D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6E31825-2103-0A2A-27A1-DD6EFD5C67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1E3DA3-E45E-2DBD-943D-3DBD2F867A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D8D7BBB-7DCC-884A-0FF0-29DFDDC32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0FFF-CD19-4FC7-A117-909D4AFC3F46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7B205D-A276-BA82-9AFC-E55726448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9E5188-60C9-AAC1-70D2-FDB07029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75818-3113-4180-AC89-9A65CC1563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30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EC1143C-58B6-9FB8-00E7-9E9CE71E7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20926C-1C2D-19B1-E94A-1EAF99466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834841-7FE4-1070-7D33-EA0368398B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AB0FFF-CD19-4FC7-A117-909D4AFC3F46}" type="datetimeFigureOut">
              <a:rPr lang="es-MX" smtClean="0"/>
              <a:t>06/02/2025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C8AE62-846D-D838-D860-381A7D5F68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5D82F3-2E3A-A583-22F3-C121FEED2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375818-3113-4180-AC89-9A65CC1563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078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Interfaz de usuario gráfica, Sitio web&#10;&#10;El contenido generado por IA puede ser incorrecto.">
            <a:extLst>
              <a:ext uri="{FF2B5EF4-FFF2-40B4-BE49-F238E27FC236}">
                <a16:creationId xmlns:a16="http://schemas.microsoft.com/office/drawing/2014/main" id="{4D145AFA-7477-BDF3-2F4C-04E2CE2642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21" y="155642"/>
            <a:ext cx="4910036" cy="6546715"/>
          </a:xfrm>
          <a:prstGeom prst="rect">
            <a:avLst/>
          </a:prstGeom>
        </p:spPr>
      </p:pic>
      <p:pic>
        <p:nvPicPr>
          <p:cNvPr id="11" name="Imagen 10" descr="Un celular con la imagen de un videojuego&#10;&#10;El contenido generado por IA puede ser incorrecto.">
            <a:extLst>
              <a:ext uri="{FF2B5EF4-FFF2-40B4-BE49-F238E27FC236}">
                <a16:creationId xmlns:a16="http://schemas.microsoft.com/office/drawing/2014/main" id="{A2283EFB-EA94-B4E0-979D-AE43EB995D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7906" y="155642"/>
            <a:ext cx="4910036" cy="6546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904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Cinepolis San Antonio</dc:creator>
  <cp:lastModifiedBy>Cinepolis San Antonio</cp:lastModifiedBy>
  <cp:revision>1</cp:revision>
  <dcterms:created xsi:type="dcterms:W3CDTF">2025-02-07T05:51:46Z</dcterms:created>
  <dcterms:modified xsi:type="dcterms:W3CDTF">2025-02-07T05:53:00Z</dcterms:modified>
</cp:coreProperties>
</file>