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147473014" r:id="rId5"/>
    <p:sldId id="2147473015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39E"/>
    <a:srgbClr val="4472C4"/>
    <a:srgbClr val="5B9BD5"/>
    <a:srgbClr val="A5A5A5"/>
    <a:srgbClr val="B2B2B2"/>
    <a:srgbClr val="000000"/>
    <a:srgbClr val="FFFFFF"/>
    <a:srgbClr val="0E8CFF"/>
    <a:srgbClr val="690079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68F29E-20F0-4781-977C-F85BA88AD50A}" v="1350" dt="2024-09-05T18:31:36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6" autoAdjust="0"/>
    <p:restoredTop sz="93792" autoAdjust="0"/>
  </p:normalViewPr>
  <p:slideViewPr>
    <p:cSldViewPr snapToGrid="0">
      <p:cViewPr varScale="1">
        <p:scale>
          <a:sx n="72" d="100"/>
          <a:sy n="72" d="100"/>
        </p:scale>
        <p:origin x="7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o Carlos Anzaldo Gallardo" userId="11829d6b-1e14-4eb3-8ec4-d8f1d6dfe0dc" providerId="ADAL" clId="{7768F29E-20F0-4781-977C-F85BA88AD50A}"/>
    <pc:docChg chg="undo redo custSel addSld delSld modSld sldOrd">
      <pc:chgData name="Roberto Carlos Anzaldo Gallardo" userId="11829d6b-1e14-4eb3-8ec4-d8f1d6dfe0dc" providerId="ADAL" clId="{7768F29E-20F0-4781-977C-F85BA88AD50A}" dt="2024-09-05T19:04:16.844" v="8608" actId="1035"/>
      <pc:docMkLst>
        <pc:docMk/>
      </pc:docMkLst>
      <pc:sldChg chg="addSp modSp mod">
        <pc:chgData name="Roberto Carlos Anzaldo Gallardo" userId="11829d6b-1e14-4eb3-8ec4-d8f1d6dfe0dc" providerId="ADAL" clId="{7768F29E-20F0-4781-977C-F85BA88AD50A}" dt="2024-09-05T14:43:09.179" v="8396" actId="20577"/>
        <pc:sldMkLst>
          <pc:docMk/>
          <pc:sldMk cId="3850994084" sldId="386"/>
        </pc:sldMkLst>
        <pc:spChg chg="mod">
          <ac:chgData name="Roberto Carlos Anzaldo Gallardo" userId="11829d6b-1e14-4eb3-8ec4-d8f1d6dfe0dc" providerId="ADAL" clId="{7768F29E-20F0-4781-977C-F85BA88AD50A}" dt="2024-09-03T18:46:33.633" v="6969" actId="14100"/>
          <ac:spMkLst>
            <pc:docMk/>
            <pc:sldMk cId="3850994084" sldId="386"/>
            <ac:spMk id="3" creationId="{75649419-1C84-12CB-97D8-1FED9D3D1AAB}"/>
          </ac:spMkLst>
        </pc:spChg>
        <pc:spChg chg="add mod">
          <ac:chgData name="Roberto Carlos Anzaldo Gallardo" userId="11829d6b-1e14-4eb3-8ec4-d8f1d6dfe0dc" providerId="ADAL" clId="{7768F29E-20F0-4781-977C-F85BA88AD50A}" dt="2024-09-03T18:47:11.530" v="6999" actId="255"/>
          <ac:spMkLst>
            <pc:docMk/>
            <pc:sldMk cId="3850994084" sldId="386"/>
            <ac:spMk id="5" creationId="{43CE8840-7B7D-D773-7BD5-E0A6374B7B9B}"/>
          </ac:spMkLst>
        </pc:spChg>
        <pc:spChg chg="add mod">
          <ac:chgData name="Roberto Carlos Anzaldo Gallardo" userId="11829d6b-1e14-4eb3-8ec4-d8f1d6dfe0dc" providerId="ADAL" clId="{7768F29E-20F0-4781-977C-F85BA88AD50A}" dt="2024-09-05T14:43:09.179" v="8396" actId="20577"/>
          <ac:spMkLst>
            <pc:docMk/>
            <pc:sldMk cId="3850994084" sldId="386"/>
            <ac:spMk id="8" creationId="{C3FB8DE4-A030-4318-2908-FA46BBFC6359}"/>
          </ac:spMkLst>
        </pc:spChg>
      </pc:sldChg>
      <pc:sldChg chg="del">
        <pc:chgData name="Roberto Carlos Anzaldo Gallardo" userId="11829d6b-1e14-4eb3-8ec4-d8f1d6dfe0dc" providerId="ADAL" clId="{7768F29E-20F0-4781-977C-F85BA88AD50A}" dt="2024-09-03T18:07:09.474" v="6388" actId="47"/>
        <pc:sldMkLst>
          <pc:docMk/>
          <pc:sldMk cId="1290581808" sldId="1299"/>
        </pc:sldMkLst>
      </pc:sldChg>
      <pc:sldChg chg="delSp modSp mod">
        <pc:chgData name="Roberto Carlos Anzaldo Gallardo" userId="11829d6b-1e14-4eb3-8ec4-d8f1d6dfe0dc" providerId="ADAL" clId="{7768F29E-20F0-4781-977C-F85BA88AD50A}" dt="2024-09-05T19:04:16.844" v="8608" actId="1035"/>
        <pc:sldMkLst>
          <pc:docMk/>
          <pc:sldMk cId="814144301" sldId="5678"/>
        </pc:sldMkLst>
        <pc:spChg chg="mod">
          <ac:chgData name="Roberto Carlos Anzaldo Gallardo" userId="11829d6b-1e14-4eb3-8ec4-d8f1d6dfe0dc" providerId="ADAL" clId="{7768F29E-20F0-4781-977C-F85BA88AD50A}" dt="2024-09-05T19:04:16.844" v="8608" actId="1035"/>
          <ac:spMkLst>
            <pc:docMk/>
            <pc:sldMk cId="814144301" sldId="5678"/>
            <ac:spMk id="2" creationId="{841E2BDE-FB00-D2A0-3AD4-F3F026C9E727}"/>
          </ac:spMkLst>
        </pc:spChg>
        <pc:spChg chg="del">
          <ac:chgData name="Roberto Carlos Anzaldo Gallardo" userId="11829d6b-1e14-4eb3-8ec4-d8f1d6dfe0dc" providerId="ADAL" clId="{7768F29E-20F0-4781-977C-F85BA88AD50A}" dt="2024-09-04T18:01:10.272" v="7430" actId="478"/>
          <ac:spMkLst>
            <pc:docMk/>
            <pc:sldMk cId="814144301" sldId="5678"/>
            <ac:spMk id="28" creationId="{F3C48965-70B1-A729-DBD8-E5450DA8ED4E}"/>
          </ac:spMkLst>
        </pc:spChg>
        <pc:spChg chg="del">
          <ac:chgData name="Roberto Carlos Anzaldo Gallardo" userId="11829d6b-1e14-4eb3-8ec4-d8f1d6dfe0dc" providerId="ADAL" clId="{7768F29E-20F0-4781-977C-F85BA88AD50A}" dt="2024-09-04T18:01:13.489" v="7431" actId="478"/>
          <ac:spMkLst>
            <pc:docMk/>
            <pc:sldMk cId="814144301" sldId="5678"/>
            <ac:spMk id="42" creationId="{F5EAAEB8-8A2B-689C-638A-4C71491C493C}"/>
          </ac:spMkLst>
        </pc:spChg>
        <pc:spChg chg="del">
          <ac:chgData name="Roberto Carlos Anzaldo Gallardo" userId="11829d6b-1e14-4eb3-8ec4-d8f1d6dfe0dc" providerId="ADAL" clId="{7768F29E-20F0-4781-977C-F85BA88AD50A}" dt="2024-09-04T18:01:17.970" v="7433" actId="478"/>
          <ac:spMkLst>
            <pc:docMk/>
            <pc:sldMk cId="814144301" sldId="5678"/>
            <ac:spMk id="44" creationId="{55D790BE-1EE8-FC5F-08BE-5BE44DF3BCA6}"/>
          </ac:spMkLst>
        </pc:spChg>
        <pc:spChg chg="del">
          <ac:chgData name="Roberto Carlos Anzaldo Gallardo" userId="11829d6b-1e14-4eb3-8ec4-d8f1d6dfe0dc" providerId="ADAL" clId="{7768F29E-20F0-4781-977C-F85BA88AD50A}" dt="2024-09-04T18:01:19.887" v="7434" actId="478"/>
          <ac:spMkLst>
            <pc:docMk/>
            <pc:sldMk cId="814144301" sldId="5678"/>
            <ac:spMk id="45" creationId="{ADB88308-3DA8-6E76-C939-049D237AFACF}"/>
          </ac:spMkLst>
        </pc:spChg>
        <pc:spChg chg="del">
          <ac:chgData name="Roberto Carlos Anzaldo Gallardo" userId="11829d6b-1e14-4eb3-8ec4-d8f1d6dfe0dc" providerId="ADAL" clId="{7768F29E-20F0-4781-977C-F85BA88AD50A}" dt="2024-09-04T18:01:21.612" v="7435" actId="478"/>
          <ac:spMkLst>
            <pc:docMk/>
            <pc:sldMk cId="814144301" sldId="5678"/>
            <ac:spMk id="46" creationId="{BB724086-C4FF-B4F9-9746-911138DBC5A6}"/>
          </ac:spMkLst>
        </pc:spChg>
        <pc:spChg chg="del">
          <ac:chgData name="Roberto Carlos Anzaldo Gallardo" userId="11829d6b-1e14-4eb3-8ec4-d8f1d6dfe0dc" providerId="ADAL" clId="{7768F29E-20F0-4781-977C-F85BA88AD50A}" dt="2024-09-04T18:01:23.434" v="7436" actId="478"/>
          <ac:spMkLst>
            <pc:docMk/>
            <pc:sldMk cId="814144301" sldId="5678"/>
            <ac:spMk id="47" creationId="{D2A6EF60-8AA7-3EDB-D370-D8297FD6A89D}"/>
          </ac:spMkLst>
        </pc:spChg>
        <pc:cxnChg chg="del">
          <ac:chgData name="Roberto Carlos Anzaldo Gallardo" userId="11829d6b-1e14-4eb3-8ec4-d8f1d6dfe0dc" providerId="ADAL" clId="{7768F29E-20F0-4781-977C-F85BA88AD50A}" dt="2024-09-04T18:01:15.930" v="7432" actId="478"/>
          <ac:cxnSpMkLst>
            <pc:docMk/>
            <pc:sldMk cId="814144301" sldId="5678"/>
            <ac:cxnSpMk id="37" creationId="{6D470BE6-F4EF-4C46-A9C1-2C929C710B70}"/>
          </ac:cxnSpMkLst>
        </pc:cxnChg>
      </pc:sldChg>
      <pc:sldChg chg="del">
        <pc:chgData name="Roberto Carlos Anzaldo Gallardo" userId="11829d6b-1e14-4eb3-8ec4-d8f1d6dfe0dc" providerId="ADAL" clId="{7768F29E-20F0-4781-977C-F85BA88AD50A}" dt="2024-09-03T18:06:18.149" v="6378" actId="47"/>
        <pc:sldMkLst>
          <pc:docMk/>
          <pc:sldMk cId="2573245739" sldId="5701"/>
        </pc:sldMkLst>
      </pc:sldChg>
      <pc:sldChg chg="del">
        <pc:chgData name="Roberto Carlos Anzaldo Gallardo" userId="11829d6b-1e14-4eb3-8ec4-d8f1d6dfe0dc" providerId="ADAL" clId="{7768F29E-20F0-4781-977C-F85BA88AD50A}" dt="2024-09-03T18:07:15.694" v="6389" actId="47"/>
        <pc:sldMkLst>
          <pc:docMk/>
          <pc:sldMk cId="645743489" sldId="5704"/>
        </pc:sldMkLst>
      </pc:sldChg>
      <pc:sldChg chg="addSp delSp modSp mod">
        <pc:chgData name="Roberto Carlos Anzaldo Gallardo" userId="11829d6b-1e14-4eb3-8ec4-d8f1d6dfe0dc" providerId="ADAL" clId="{7768F29E-20F0-4781-977C-F85BA88AD50A}" dt="2024-09-03T20:33:12.563" v="7423" actId="1038"/>
        <pc:sldMkLst>
          <pc:docMk/>
          <pc:sldMk cId="1279930566" sldId="5705"/>
        </pc:sldMkLst>
        <pc:spChg chg="mod">
          <ac:chgData name="Roberto Carlos Anzaldo Gallardo" userId="11829d6b-1e14-4eb3-8ec4-d8f1d6dfe0dc" providerId="ADAL" clId="{7768F29E-20F0-4781-977C-F85BA88AD50A}" dt="2024-09-03T02:38:08.674" v="460" actId="313"/>
          <ac:spMkLst>
            <pc:docMk/>
            <pc:sldMk cId="1279930566" sldId="5705"/>
            <ac:spMk id="7" creationId="{B7B8FEA2-6A4B-72B9-C3B9-5BCB4B1BD1F0}"/>
          </ac:spMkLst>
        </pc:spChg>
        <pc:graphicFrameChg chg="add mod">
          <ac:chgData name="Roberto Carlos Anzaldo Gallardo" userId="11829d6b-1e14-4eb3-8ec4-d8f1d6dfe0dc" providerId="ADAL" clId="{7768F29E-20F0-4781-977C-F85BA88AD50A}" dt="2024-09-03T20:33:12.563" v="7423" actId="1038"/>
          <ac:graphicFrameMkLst>
            <pc:docMk/>
            <pc:sldMk cId="1279930566" sldId="5705"/>
            <ac:graphicFrameMk id="2" creationId="{96F5B8E3-0FAF-B8BF-1E97-3EB9A872A246}"/>
          </ac:graphicFrameMkLst>
        </pc:graphicFrameChg>
        <pc:graphicFrameChg chg="del">
          <ac:chgData name="Roberto Carlos Anzaldo Gallardo" userId="11829d6b-1e14-4eb3-8ec4-d8f1d6dfe0dc" providerId="ADAL" clId="{7768F29E-20F0-4781-977C-F85BA88AD50A}" dt="2024-09-03T02:37:34.640" v="457" actId="478"/>
          <ac:graphicFrameMkLst>
            <pc:docMk/>
            <pc:sldMk cId="1279930566" sldId="5705"/>
            <ac:graphicFrameMk id="20" creationId="{613F8B25-A730-C5F6-A98B-760F095B030E}"/>
          </ac:graphicFrameMkLst>
        </pc:graphicFrameChg>
        <pc:picChg chg="add mod">
          <ac:chgData name="Roberto Carlos Anzaldo Gallardo" userId="11829d6b-1e14-4eb3-8ec4-d8f1d6dfe0dc" providerId="ADAL" clId="{7768F29E-20F0-4781-977C-F85BA88AD50A}" dt="2024-09-03T03:53:11.403" v="873" actId="1076"/>
          <ac:picMkLst>
            <pc:docMk/>
            <pc:sldMk cId="1279930566" sldId="5705"/>
            <ac:picMk id="3" creationId="{623C97C5-ADBB-D504-BD0B-8C3DADEDBF98}"/>
          </ac:picMkLst>
        </pc:picChg>
        <pc:picChg chg="add mod">
          <ac:chgData name="Roberto Carlos Anzaldo Gallardo" userId="11829d6b-1e14-4eb3-8ec4-d8f1d6dfe0dc" providerId="ADAL" clId="{7768F29E-20F0-4781-977C-F85BA88AD50A}" dt="2024-09-03T03:58:53.084" v="915" actId="14100"/>
          <ac:picMkLst>
            <pc:docMk/>
            <pc:sldMk cId="1279930566" sldId="5705"/>
            <ac:picMk id="4" creationId="{10B5A335-DB76-AFF4-4C83-7F06AD9A1D71}"/>
          </ac:picMkLst>
        </pc:picChg>
        <pc:picChg chg="add mod">
          <ac:chgData name="Roberto Carlos Anzaldo Gallardo" userId="11829d6b-1e14-4eb3-8ec4-d8f1d6dfe0dc" providerId="ADAL" clId="{7768F29E-20F0-4781-977C-F85BA88AD50A}" dt="2024-09-03T03:55:55.871" v="891" actId="1038"/>
          <ac:picMkLst>
            <pc:docMk/>
            <pc:sldMk cId="1279930566" sldId="5705"/>
            <ac:picMk id="5" creationId="{528EC4E8-CFD8-AB0D-7025-59FDEDB7E2AB}"/>
          </ac:picMkLst>
        </pc:picChg>
        <pc:picChg chg="add mod">
          <ac:chgData name="Roberto Carlos Anzaldo Gallardo" userId="11829d6b-1e14-4eb3-8ec4-d8f1d6dfe0dc" providerId="ADAL" clId="{7768F29E-20F0-4781-977C-F85BA88AD50A}" dt="2024-09-03T04:04:02.319" v="927" actId="14100"/>
          <ac:picMkLst>
            <pc:docMk/>
            <pc:sldMk cId="1279930566" sldId="5705"/>
            <ac:picMk id="6" creationId="{411CC4EA-18CB-CE30-DBA6-C69BF4CCF8EE}"/>
          </ac:picMkLst>
        </pc:picChg>
        <pc:picChg chg="add mod">
          <ac:chgData name="Roberto Carlos Anzaldo Gallardo" userId="11829d6b-1e14-4eb3-8ec4-d8f1d6dfe0dc" providerId="ADAL" clId="{7768F29E-20F0-4781-977C-F85BA88AD50A}" dt="2024-09-03T04:04:05.734" v="928" actId="14100"/>
          <ac:picMkLst>
            <pc:docMk/>
            <pc:sldMk cId="1279930566" sldId="5705"/>
            <ac:picMk id="10" creationId="{6913348E-CA54-D6CF-5D2B-029282DF3B2C}"/>
          </ac:picMkLst>
        </pc:picChg>
        <pc:picChg chg="add mod">
          <ac:chgData name="Roberto Carlos Anzaldo Gallardo" userId="11829d6b-1e14-4eb3-8ec4-d8f1d6dfe0dc" providerId="ADAL" clId="{7768F29E-20F0-4781-977C-F85BA88AD50A}" dt="2024-09-03T04:04:15.448" v="930" actId="1076"/>
          <ac:picMkLst>
            <pc:docMk/>
            <pc:sldMk cId="1279930566" sldId="5705"/>
            <ac:picMk id="11" creationId="{7227E697-F2C3-50FE-DF10-386C14BD4B5B}"/>
          </ac:picMkLst>
        </pc:picChg>
        <pc:picChg chg="add mod">
          <ac:chgData name="Roberto Carlos Anzaldo Gallardo" userId="11829d6b-1e14-4eb3-8ec4-d8f1d6dfe0dc" providerId="ADAL" clId="{7768F29E-20F0-4781-977C-F85BA88AD50A}" dt="2024-09-03T04:04:08.865" v="929" actId="14100"/>
          <ac:picMkLst>
            <pc:docMk/>
            <pc:sldMk cId="1279930566" sldId="5705"/>
            <ac:picMk id="12" creationId="{D8552B3E-A640-5696-AED2-22CD2669E809}"/>
          </ac:picMkLst>
        </pc:picChg>
        <pc:picChg chg="del">
          <ac:chgData name="Roberto Carlos Anzaldo Gallardo" userId="11829d6b-1e14-4eb3-8ec4-d8f1d6dfe0dc" providerId="ADAL" clId="{7768F29E-20F0-4781-977C-F85BA88AD50A}" dt="2024-09-03T02:37:29.186" v="456" actId="478"/>
          <ac:picMkLst>
            <pc:docMk/>
            <pc:sldMk cId="1279930566" sldId="5705"/>
            <ac:picMk id="22" creationId="{2130BF77-F0BA-5E71-AE8B-3234C80926E2}"/>
          </ac:picMkLst>
        </pc:picChg>
      </pc:sldChg>
      <pc:sldChg chg="del">
        <pc:chgData name="Roberto Carlos Anzaldo Gallardo" userId="11829d6b-1e14-4eb3-8ec4-d8f1d6dfe0dc" providerId="ADAL" clId="{7768F29E-20F0-4781-977C-F85BA88AD50A}" dt="2024-09-03T02:44:12.052" v="494" actId="47"/>
        <pc:sldMkLst>
          <pc:docMk/>
          <pc:sldMk cId="1909234955" sldId="5708"/>
        </pc:sldMkLst>
      </pc:sldChg>
      <pc:sldChg chg="del">
        <pc:chgData name="Roberto Carlos Anzaldo Gallardo" userId="11829d6b-1e14-4eb3-8ec4-d8f1d6dfe0dc" providerId="ADAL" clId="{7768F29E-20F0-4781-977C-F85BA88AD50A}" dt="2024-09-02T18:10:29.598" v="311" actId="47"/>
        <pc:sldMkLst>
          <pc:docMk/>
          <pc:sldMk cId="1663934067" sldId="5712"/>
        </pc:sldMkLst>
      </pc:sldChg>
      <pc:sldChg chg="del">
        <pc:chgData name="Roberto Carlos Anzaldo Gallardo" userId="11829d6b-1e14-4eb3-8ec4-d8f1d6dfe0dc" providerId="ADAL" clId="{7768F29E-20F0-4781-977C-F85BA88AD50A}" dt="2024-09-03T03:59:49.414" v="922" actId="47"/>
        <pc:sldMkLst>
          <pc:docMk/>
          <pc:sldMk cId="442518862" sldId="2147472989"/>
        </pc:sldMkLst>
      </pc:sldChg>
      <pc:sldChg chg="delSp modSp mod">
        <pc:chgData name="Roberto Carlos Anzaldo Gallardo" userId="11829d6b-1e14-4eb3-8ec4-d8f1d6dfe0dc" providerId="ADAL" clId="{7768F29E-20F0-4781-977C-F85BA88AD50A}" dt="2024-09-05T12:27:12.835" v="8325" actId="20577"/>
        <pc:sldMkLst>
          <pc:docMk/>
          <pc:sldMk cId="2245447557" sldId="2147472995"/>
        </pc:sldMkLst>
        <pc:spChg chg="mod">
          <ac:chgData name="Roberto Carlos Anzaldo Gallardo" userId="11829d6b-1e14-4eb3-8ec4-d8f1d6dfe0dc" providerId="ADAL" clId="{7768F29E-20F0-4781-977C-F85BA88AD50A}" dt="2024-09-05T12:27:12.835" v="8325" actId="20577"/>
          <ac:spMkLst>
            <pc:docMk/>
            <pc:sldMk cId="2245447557" sldId="2147472995"/>
            <ac:spMk id="7" creationId="{B7B8FEA2-6A4B-72B9-C3B9-5BCB4B1BD1F0}"/>
          </ac:spMkLst>
        </pc:spChg>
        <pc:spChg chg="mod">
          <ac:chgData name="Roberto Carlos Anzaldo Gallardo" userId="11829d6b-1e14-4eb3-8ec4-d8f1d6dfe0dc" providerId="ADAL" clId="{7768F29E-20F0-4781-977C-F85BA88AD50A}" dt="2024-09-03T03:19:10.299" v="823" actId="255"/>
          <ac:spMkLst>
            <pc:docMk/>
            <pc:sldMk cId="2245447557" sldId="2147472995"/>
            <ac:spMk id="18" creationId="{651C4B90-423D-157D-A26A-982ACC968745}"/>
          </ac:spMkLst>
        </pc:spChg>
        <pc:spChg chg="mod">
          <ac:chgData name="Roberto Carlos Anzaldo Gallardo" userId="11829d6b-1e14-4eb3-8ec4-d8f1d6dfe0dc" providerId="ADAL" clId="{7768F29E-20F0-4781-977C-F85BA88AD50A}" dt="2024-09-03T03:14:20.274" v="700" actId="207"/>
          <ac:spMkLst>
            <pc:docMk/>
            <pc:sldMk cId="2245447557" sldId="2147472995"/>
            <ac:spMk id="27" creationId="{1B36AD1F-EEC6-C55D-2DB7-036A73D62AFC}"/>
          </ac:spMkLst>
        </pc:spChg>
        <pc:spChg chg="mod">
          <ac:chgData name="Roberto Carlos Anzaldo Gallardo" userId="11829d6b-1e14-4eb3-8ec4-d8f1d6dfe0dc" providerId="ADAL" clId="{7768F29E-20F0-4781-977C-F85BA88AD50A}" dt="2024-09-03T03:19:10.299" v="823" actId="255"/>
          <ac:spMkLst>
            <pc:docMk/>
            <pc:sldMk cId="2245447557" sldId="2147472995"/>
            <ac:spMk id="28" creationId="{4CB3AFF7-D6B3-AD06-FB52-899166C3204E}"/>
          </ac:spMkLst>
        </pc:spChg>
        <pc:picChg chg="del">
          <ac:chgData name="Roberto Carlos Anzaldo Gallardo" userId="11829d6b-1e14-4eb3-8ec4-d8f1d6dfe0dc" providerId="ADAL" clId="{7768F29E-20F0-4781-977C-F85BA88AD50A}" dt="2024-09-03T03:08:44.721" v="642" actId="478"/>
          <ac:picMkLst>
            <pc:docMk/>
            <pc:sldMk cId="2245447557" sldId="2147472995"/>
            <ac:picMk id="17" creationId="{081312D2-4E6C-935E-ABD5-4C6867C60C81}"/>
          </ac:picMkLst>
        </pc:picChg>
        <pc:cxnChg chg="mod">
          <ac:chgData name="Roberto Carlos Anzaldo Gallardo" userId="11829d6b-1e14-4eb3-8ec4-d8f1d6dfe0dc" providerId="ADAL" clId="{7768F29E-20F0-4781-977C-F85BA88AD50A}" dt="2024-09-03T03:19:10.299" v="823" actId="255"/>
          <ac:cxnSpMkLst>
            <pc:docMk/>
            <pc:sldMk cId="2245447557" sldId="2147472995"/>
            <ac:cxnSpMk id="15" creationId="{145724A0-A78F-1E47-6FE4-3CA5D7B50A55}"/>
          </ac:cxnSpMkLst>
        </pc:cxnChg>
      </pc:sldChg>
      <pc:sldChg chg="del">
        <pc:chgData name="Roberto Carlos Anzaldo Gallardo" userId="11829d6b-1e14-4eb3-8ec4-d8f1d6dfe0dc" providerId="ADAL" clId="{7768F29E-20F0-4781-977C-F85BA88AD50A}" dt="2024-09-03T03:19:24.919" v="824" actId="47"/>
        <pc:sldMkLst>
          <pc:docMk/>
          <pc:sldMk cId="635477622" sldId="2147472997"/>
        </pc:sldMkLst>
      </pc:sldChg>
      <pc:sldChg chg="del">
        <pc:chgData name="Roberto Carlos Anzaldo Gallardo" userId="11829d6b-1e14-4eb3-8ec4-d8f1d6dfe0dc" providerId="ADAL" clId="{7768F29E-20F0-4781-977C-F85BA88AD50A}" dt="2024-09-03T18:06:29.710" v="6379" actId="47"/>
        <pc:sldMkLst>
          <pc:docMk/>
          <pc:sldMk cId="2214669017" sldId="2147472998"/>
        </pc:sldMkLst>
      </pc:sldChg>
      <pc:sldChg chg="addSp modSp mod">
        <pc:chgData name="Roberto Carlos Anzaldo Gallardo" userId="11829d6b-1e14-4eb3-8ec4-d8f1d6dfe0dc" providerId="ADAL" clId="{7768F29E-20F0-4781-977C-F85BA88AD50A}" dt="2024-09-05T15:37:36.955" v="8416" actId="20577"/>
        <pc:sldMkLst>
          <pc:docMk/>
          <pc:sldMk cId="484858778" sldId="2147472999"/>
        </pc:sldMkLst>
        <pc:spChg chg="add mod">
          <ac:chgData name="Roberto Carlos Anzaldo Gallardo" userId="11829d6b-1e14-4eb3-8ec4-d8f1d6dfe0dc" providerId="ADAL" clId="{7768F29E-20F0-4781-977C-F85BA88AD50A}" dt="2024-09-03T03:32:03.776" v="825"/>
          <ac:spMkLst>
            <pc:docMk/>
            <pc:sldMk cId="484858778" sldId="2147472999"/>
            <ac:spMk id="3" creationId="{A307E1F2-4FDE-5516-629B-F38043DB3EA0}"/>
          </ac:spMkLst>
        </pc:spChg>
        <pc:spChg chg="add mod">
          <ac:chgData name="Roberto Carlos Anzaldo Gallardo" userId="11829d6b-1e14-4eb3-8ec4-d8f1d6dfe0dc" providerId="ADAL" clId="{7768F29E-20F0-4781-977C-F85BA88AD50A}" dt="2024-09-03T03:32:03.776" v="825"/>
          <ac:spMkLst>
            <pc:docMk/>
            <pc:sldMk cId="484858778" sldId="2147472999"/>
            <ac:spMk id="4" creationId="{81A505F9-0C47-F02E-FC2C-F1192791066B}"/>
          </ac:spMkLst>
        </pc:spChg>
        <pc:spChg chg="add mod">
          <ac:chgData name="Roberto Carlos Anzaldo Gallardo" userId="11829d6b-1e14-4eb3-8ec4-d8f1d6dfe0dc" providerId="ADAL" clId="{7768F29E-20F0-4781-977C-F85BA88AD50A}" dt="2024-09-03T03:37:06.045" v="837"/>
          <ac:spMkLst>
            <pc:docMk/>
            <pc:sldMk cId="484858778" sldId="2147472999"/>
            <ac:spMk id="6" creationId="{AEEFAEE8-CE9E-627C-3403-93D8447549A7}"/>
          </ac:spMkLst>
        </pc:spChg>
        <pc:spChg chg="mod">
          <ac:chgData name="Roberto Carlos Anzaldo Gallardo" userId="11829d6b-1e14-4eb3-8ec4-d8f1d6dfe0dc" providerId="ADAL" clId="{7768F29E-20F0-4781-977C-F85BA88AD50A}" dt="2024-09-05T15:37:36.955" v="8416" actId="20577"/>
          <ac:spMkLst>
            <pc:docMk/>
            <pc:sldMk cId="484858778" sldId="2147472999"/>
            <ac:spMk id="7" creationId="{B7B8FEA2-6A4B-72B9-C3B9-5BCB4B1BD1F0}"/>
          </ac:spMkLst>
        </pc:spChg>
        <pc:spChg chg="add mod">
          <ac:chgData name="Roberto Carlos Anzaldo Gallardo" userId="11829d6b-1e14-4eb3-8ec4-d8f1d6dfe0dc" providerId="ADAL" clId="{7768F29E-20F0-4781-977C-F85BA88AD50A}" dt="2024-09-03T03:37:06.045" v="837"/>
          <ac:spMkLst>
            <pc:docMk/>
            <pc:sldMk cId="484858778" sldId="2147472999"/>
            <ac:spMk id="10" creationId="{7F2213AF-32AA-2618-FE16-DB1DD5FB5BCB}"/>
          </ac:spMkLst>
        </pc:spChg>
        <pc:spChg chg="add mod">
          <ac:chgData name="Roberto Carlos Anzaldo Gallardo" userId="11829d6b-1e14-4eb3-8ec4-d8f1d6dfe0dc" providerId="ADAL" clId="{7768F29E-20F0-4781-977C-F85BA88AD50A}" dt="2024-09-03T03:38:01.889" v="841"/>
          <ac:spMkLst>
            <pc:docMk/>
            <pc:sldMk cId="484858778" sldId="2147472999"/>
            <ac:spMk id="12" creationId="{3F8EA571-A428-E85A-F358-EE50F9044993}"/>
          </ac:spMkLst>
        </pc:spChg>
        <pc:spChg chg="add mod">
          <ac:chgData name="Roberto Carlos Anzaldo Gallardo" userId="11829d6b-1e14-4eb3-8ec4-d8f1d6dfe0dc" providerId="ADAL" clId="{7768F29E-20F0-4781-977C-F85BA88AD50A}" dt="2024-09-03T03:38:01.889" v="841"/>
          <ac:spMkLst>
            <pc:docMk/>
            <pc:sldMk cId="484858778" sldId="2147472999"/>
            <ac:spMk id="14" creationId="{1706CD68-4F52-4F89-B9F8-A085E915DD98}"/>
          </ac:spMkLst>
        </pc:spChg>
        <pc:spChg chg="add mod">
          <ac:chgData name="Roberto Carlos Anzaldo Gallardo" userId="11829d6b-1e14-4eb3-8ec4-d8f1d6dfe0dc" providerId="ADAL" clId="{7768F29E-20F0-4781-977C-F85BA88AD50A}" dt="2024-09-03T03:40:39.249" v="844"/>
          <ac:spMkLst>
            <pc:docMk/>
            <pc:sldMk cId="484858778" sldId="2147472999"/>
            <ac:spMk id="35" creationId="{376E70B6-C33F-3EB9-95AE-0E85AC72527C}"/>
          </ac:spMkLst>
        </pc:spChg>
        <pc:spChg chg="add mod">
          <ac:chgData name="Roberto Carlos Anzaldo Gallardo" userId="11829d6b-1e14-4eb3-8ec4-d8f1d6dfe0dc" providerId="ADAL" clId="{7768F29E-20F0-4781-977C-F85BA88AD50A}" dt="2024-09-03T03:40:39.249" v="844"/>
          <ac:spMkLst>
            <pc:docMk/>
            <pc:sldMk cId="484858778" sldId="2147472999"/>
            <ac:spMk id="36" creationId="{3AE4BD96-5CD0-8C46-8AE7-67FAAD79169B}"/>
          </ac:spMkLst>
        </pc:spChg>
        <pc:spChg chg="add mod">
          <ac:chgData name="Roberto Carlos Anzaldo Gallardo" userId="11829d6b-1e14-4eb3-8ec4-d8f1d6dfe0dc" providerId="ADAL" clId="{7768F29E-20F0-4781-977C-F85BA88AD50A}" dt="2024-09-03T03:42:58.640" v="848"/>
          <ac:spMkLst>
            <pc:docMk/>
            <pc:sldMk cId="484858778" sldId="2147472999"/>
            <ac:spMk id="38" creationId="{6BD32949-F787-89F6-C1C0-C92D328E0766}"/>
          </ac:spMkLst>
        </pc:spChg>
        <pc:spChg chg="add mod">
          <ac:chgData name="Roberto Carlos Anzaldo Gallardo" userId="11829d6b-1e14-4eb3-8ec4-d8f1d6dfe0dc" providerId="ADAL" clId="{7768F29E-20F0-4781-977C-F85BA88AD50A}" dt="2024-09-03T03:42:58.640" v="848"/>
          <ac:spMkLst>
            <pc:docMk/>
            <pc:sldMk cId="484858778" sldId="2147472999"/>
            <ac:spMk id="39" creationId="{45D8AE3A-FD53-3A92-E538-79C4D301C289}"/>
          </ac:spMkLst>
        </pc:spChg>
        <pc:spChg chg="add mod">
          <ac:chgData name="Roberto Carlos Anzaldo Gallardo" userId="11829d6b-1e14-4eb3-8ec4-d8f1d6dfe0dc" providerId="ADAL" clId="{7768F29E-20F0-4781-977C-F85BA88AD50A}" dt="2024-09-03T03:44:01.696" v="864"/>
          <ac:spMkLst>
            <pc:docMk/>
            <pc:sldMk cId="484858778" sldId="2147472999"/>
            <ac:spMk id="41" creationId="{BE97EA00-92BB-7FAC-A140-64472FC64345}"/>
          </ac:spMkLst>
        </pc:spChg>
        <pc:spChg chg="add mod">
          <ac:chgData name="Roberto Carlos Anzaldo Gallardo" userId="11829d6b-1e14-4eb3-8ec4-d8f1d6dfe0dc" providerId="ADAL" clId="{7768F29E-20F0-4781-977C-F85BA88AD50A}" dt="2024-09-03T03:44:01.696" v="864"/>
          <ac:spMkLst>
            <pc:docMk/>
            <pc:sldMk cId="484858778" sldId="2147472999"/>
            <ac:spMk id="42" creationId="{BB73616F-BF9E-98D2-C7A8-9536707BF448}"/>
          </ac:spMkLst>
        </pc:spChg>
        <pc:grpChg chg="add mod">
          <ac:chgData name="Roberto Carlos Anzaldo Gallardo" userId="11829d6b-1e14-4eb3-8ec4-d8f1d6dfe0dc" providerId="ADAL" clId="{7768F29E-20F0-4781-977C-F85BA88AD50A}" dt="2024-09-03T03:32:38.172" v="836" actId="1038"/>
          <ac:grpSpMkLst>
            <pc:docMk/>
            <pc:sldMk cId="484858778" sldId="2147472999"/>
            <ac:grpSpMk id="2" creationId="{79D1AAAE-AA46-772E-BE8B-1C6C2F4CC5A1}"/>
          </ac:grpSpMkLst>
        </pc:grpChg>
        <pc:grpChg chg="add mod">
          <ac:chgData name="Roberto Carlos Anzaldo Gallardo" userId="11829d6b-1e14-4eb3-8ec4-d8f1d6dfe0dc" providerId="ADAL" clId="{7768F29E-20F0-4781-977C-F85BA88AD50A}" dt="2024-09-03T03:37:22.119" v="840" actId="1076"/>
          <ac:grpSpMkLst>
            <pc:docMk/>
            <pc:sldMk cId="484858778" sldId="2147472999"/>
            <ac:grpSpMk id="5" creationId="{B334D537-9B4B-FEB3-FE99-B4B87EA8924B}"/>
          </ac:grpSpMkLst>
        </pc:grpChg>
        <pc:grpChg chg="add mod">
          <ac:chgData name="Roberto Carlos Anzaldo Gallardo" userId="11829d6b-1e14-4eb3-8ec4-d8f1d6dfe0dc" providerId="ADAL" clId="{7768F29E-20F0-4781-977C-F85BA88AD50A}" dt="2024-09-03T03:38:12.747" v="843" actId="1076"/>
          <ac:grpSpMkLst>
            <pc:docMk/>
            <pc:sldMk cId="484858778" sldId="2147472999"/>
            <ac:grpSpMk id="11" creationId="{C8BE4F99-02D1-B874-E447-49D4AFFCA8E4}"/>
          </ac:grpSpMkLst>
        </pc:grpChg>
        <pc:grpChg chg="add mod">
          <ac:chgData name="Roberto Carlos Anzaldo Gallardo" userId="11829d6b-1e14-4eb3-8ec4-d8f1d6dfe0dc" providerId="ADAL" clId="{7768F29E-20F0-4781-977C-F85BA88AD50A}" dt="2024-09-03T03:40:52.859" v="847" actId="1076"/>
          <ac:grpSpMkLst>
            <pc:docMk/>
            <pc:sldMk cId="484858778" sldId="2147472999"/>
            <ac:grpSpMk id="34" creationId="{9A5E6149-C561-24B6-4538-15959D124154}"/>
          </ac:grpSpMkLst>
        </pc:grpChg>
        <pc:grpChg chg="add mod">
          <ac:chgData name="Roberto Carlos Anzaldo Gallardo" userId="11829d6b-1e14-4eb3-8ec4-d8f1d6dfe0dc" providerId="ADAL" clId="{7768F29E-20F0-4781-977C-F85BA88AD50A}" dt="2024-09-03T03:43:53.157" v="863" actId="1076"/>
          <ac:grpSpMkLst>
            <pc:docMk/>
            <pc:sldMk cId="484858778" sldId="2147472999"/>
            <ac:grpSpMk id="37" creationId="{C911C12E-86E3-502D-D29C-7C56609A69F2}"/>
          </ac:grpSpMkLst>
        </pc:grpChg>
        <pc:grpChg chg="add mod">
          <ac:chgData name="Roberto Carlos Anzaldo Gallardo" userId="11829d6b-1e14-4eb3-8ec4-d8f1d6dfe0dc" providerId="ADAL" clId="{7768F29E-20F0-4781-977C-F85BA88AD50A}" dt="2024-09-03T03:44:15.865" v="868" actId="1076"/>
          <ac:grpSpMkLst>
            <pc:docMk/>
            <pc:sldMk cId="484858778" sldId="2147472999"/>
            <ac:grpSpMk id="40" creationId="{1DBAA522-A27A-E15E-F8B9-7A6F4F921813}"/>
          </ac:grpSpMkLst>
        </pc:grpChg>
        <pc:picChg chg="mod">
          <ac:chgData name="Roberto Carlos Anzaldo Gallardo" userId="11829d6b-1e14-4eb3-8ec4-d8f1d6dfe0dc" providerId="ADAL" clId="{7768F29E-20F0-4781-977C-F85BA88AD50A}" dt="2024-09-03T03:43:46.958" v="862" actId="1036"/>
          <ac:picMkLst>
            <pc:docMk/>
            <pc:sldMk cId="484858778" sldId="2147472999"/>
            <ac:picMk id="13" creationId="{DEF60B21-D729-273B-5748-2BB7135E2CA8}"/>
          </ac:picMkLst>
        </pc:picChg>
      </pc:sldChg>
      <pc:sldChg chg="addSp delSp modSp mod ord">
        <pc:chgData name="Roberto Carlos Anzaldo Gallardo" userId="11829d6b-1e14-4eb3-8ec4-d8f1d6dfe0dc" providerId="ADAL" clId="{7768F29E-20F0-4781-977C-F85BA88AD50A}" dt="2024-09-03T21:06:23.774" v="7429" actId="20577"/>
        <pc:sldMkLst>
          <pc:docMk/>
          <pc:sldMk cId="2522788650" sldId="2147473001"/>
        </pc:sldMkLst>
        <pc:spChg chg="del">
          <ac:chgData name="Roberto Carlos Anzaldo Gallardo" userId="11829d6b-1e14-4eb3-8ec4-d8f1d6dfe0dc" providerId="ADAL" clId="{7768F29E-20F0-4781-977C-F85BA88AD50A}" dt="2024-09-03T04:27:36.852" v="1155" actId="478"/>
          <ac:spMkLst>
            <pc:docMk/>
            <pc:sldMk cId="2522788650" sldId="2147473001"/>
            <ac:spMk id="7" creationId="{B7B8FEA2-6A4B-72B9-C3B9-5BCB4B1BD1F0}"/>
          </ac:spMkLst>
        </pc:spChg>
        <pc:spChg chg="add mod">
          <ac:chgData name="Roberto Carlos Anzaldo Gallardo" userId="11829d6b-1e14-4eb3-8ec4-d8f1d6dfe0dc" providerId="ADAL" clId="{7768F29E-20F0-4781-977C-F85BA88AD50A}" dt="2024-09-03T14:57:41.986" v="5978" actId="1038"/>
          <ac:spMkLst>
            <pc:docMk/>
            <pc:sldMk cId="2522788650" sldId="2147473001"/>
            <ac:spMk id="28" creationId="{8C638F32-2633-033A-D5BC-30B36901CA0F}"/>
          </ac:spMkLst>
        </pc:spChg>
        <pc:spChg chg="add mod">
          <ac:chgData name="Roberto Carlos Anzaldo Gallardo" userId="11829d6b-1e14-4eb3-8ec4-d8f1d6dfe0dc" providerId="ADAL" clId="{7768F29E-20F0-4781-977C-F85BA88AD50A}" dt="2024-09-03T21:06:23.774" v="7429" actId="20577"/>
          <ac:spMkLst>
            <pc:docMk/>
            <pc:sldMk cId="2522788650" sldId="2147473001"/>
            <ac:spMk id="29" creationId="{D9FA6558-B2C6-5765-BA26-9E53CD18855E}"/>
          </ac:spMkLst>
        </pc:spChg>
        <pc:spChg chg="add mod">
          <ac:chgData name="Roberto Carlos Anzaldo Gallardo" userId="11829d6b-1e14-4eb3-8ec4-d8f1d6dfe0dc" providerId="ADAL" clId="{7768F29E-20F0-4781-977C-F85BA88AD50A}" dt="2024-09-03T17:43:07.408" v="6218" actId="1038"/>
          <ac:spMkLst>
            <pc:docMk/>
            <pc:sldMk cId="2522788650" sldId="2147473001"/>
            <ac:spMk id="30" creationId="{C7023AA6-F8E6-66BA-178C-18F3D2A45AD8}"/>
          </ac:spMkLst>
        </pc:spChg>
        <pc:spChg chg="add mod">
          <ac:chgData name="Roberto Carlos Anzaldo Gallardo" userId="11829d6b-1e14-4eb3-8ec4-d8f1d6dfe0dc" providerId="ADAL" clId="{7768F29E-20F0-4781-977C-F85BA88AD50A}" dt="2024-09-03T17:42:55.878" v="6194" actId="1038"/>
          <ac:spMkLst>
            <pc:docMk/>
            <pc:sldMk cId="2522788650" sldId="2147473001"/>
            <ac:spMk id="32" creationId="{428DFD9B-9D91-8DCB-7C29-D1E2AF60D27D}"/>
          </ac:spMkLst>
        </pc:spChg>
        <pc:spChg chg="add mod">
          <ac:chgData name="Roberto Carlos Anzaldo Gallardo" userId="11829d6b-1e14-4eb3-8ec4-d8f1d6dfe0dc" providerId="ADAL" clId="{7768F29E-20F0-4781-977C-F85BA88AD50A}" dt="2024-09-03T17:43:54.599" v="6242" actId="20577"/>
          <ac:spMkLst>
            <pc:docMk/>
            <pc:sldMk cId="2522788650" sldId="2147473001"/>
            <ac:spMk id="35" creationId="{1C7DA6DE-B92D-B493-8B63-FFC7E69BB0DA}"/>
          </ac:spMkLst>
        </pc:spChg>
        <pc:graphicFrameChg chg="add del modGraphic">
          <ac:chgData name="Roberto Carlos Anzaldo Gallardo" userId="11829d6b-1e14-4eb3-8ec4-d8f1d6dfe0dc" providerId="ADAL" clId="{7768F29E-20F0-4781-977C-F85BA88AD50A}" dt="2024-09-03T04:03:46.165" v="926" actId="478"/>
          <ac:graphicFrameMkLst>
            <pc:docMk/>
            <pc:sldMk cId="2522788650" sldId="2147473001"/>
            <ac:graphicFrameMk id="22" creationId="{FE52DC3E-23D3-533C-76B2-341E4EC6A2FB}"/>
          </ac:graphicFrameMkLst>
        </pc:graphicFrameChg>
        <pc:picChg chg="del">
          <ac:chgData name="Roberto Carlos Anzaldo Gallardo" userId="11829d6b-1e14-4eb3-8ec4-d8f1d6dfe0dc" providerId="ADAL" clId="{7768F29E-20F0-4781-977C-F85BA88AD50A}" dt="2024-09-02T17:45:57.340" v="202" actId="478"/>
          <ac:picMkLst>
            <pc:docMk/>
            <pc:sldMk cId="2522788650" sldId="2147473001"/>
            <ac:picMk id="3" creationId="{52C82875-ED1D-F3A1-A514-207A3684BB79}"/>
          </ac:picMkLst>
        </pc:picChg>
        <pc:picChg chg="del">
          <ac:chgData name="Roberto Carlos Anzaldo Gallardo" userId="11829d6b-1e14-4eb3-8ec4-d8f1d6dfe0dc" providerId="ADAL" clId="{7768F29E-20F0-4781-977C-F85BA88AD50A}" dt="2024-09-02T17:45:24.732" v="193" actId="478"/>
          <ac:picMkLst>
            <pc:docMk/>
            <pc:sldMk cId="2522788650" sldId="2147473001"/>
            <ac:picMk id="4" creationId="{194C2B49-38D2-E0EC-DD87-A823CF8A05BD}"/>
          </ac:picMkLst>
        </pc:picChg>
        <pc:picChg chg="add del mod">
          <ac:chgData name="Roberto Carlos Anzaldo Gallardo" userId="11829d6b-1e14-4eb3-8ec4-d8f1d6dfe0dc" providerId="ADAL" clId="{7768F29E-20F0-4781-977C-F85BA88AD50A}" dt="2024-09-03T04:21:26.299" v="1024" actId="478"/>
          <ac:picMkLst>
            <pc:docMk/>
            <pc:sldMk cId="2522788650" sldId="2147473001"/>
            <ac:picMk id="5" creationId="{9C50E825-548A-63C8-CFC9-D98B3929F62C}"/>
          </ac:picMkLst>
        </pc:picChg>
        <pc:picChg chg="del">
          <ac:chgData name="Roberto Carlos Anzaldo Gallardo" userId="11829d6b-1e14-4eb3-8ec4-d8f1d6dfe0dc" providerId="ADAL" clId="{7768F29E-20F0-4781-977C-F85BA88AD50A}" dt="2024-09-02T17:46:07.316" v="207" actId="478"/>
          <ac:picMkLst>
            <pc:docMk/>
            <pc:sldMk cId="2522788650" sldId="2147473001"/>
            <ac:picMk id="6" creationId="{05773469-411F-66D6-1EE6-9C3BD7B0778F}"/>
          </ac:picMkLst>
        </pc:picChg>
        <pc:picChg chg="del">
          <ac:chgData name="Roberto Carlos Anzaldo Gallardo" userId="11829d6b-1e14-4eb3-8ec4-d8f1d6dfe0dc" providerId="ADAL" clId="{7768F29E-20F0-4781-977C-F85BA88AD50A}" dt="2024-09-02T17:45:59.796" v="203" actId="478"/>
          <ac:picMkLst>
            <pc:docMk/>
            <pc:sldMk cId="2522788650" sldId="2147473001"/>
            <ac:picMk id="10" creationId="{6C22063D-4D14-E49E-DF11-E7B3CD3E2659}"/>
          </ac:picMkLst>
        </pc:picChg>
        <pc:picChg chg="del">
          <ac:chgData name="Roberto Carlos Anzaldo Gallardo" userId="11829d6b-1e14-4eb3-8ec4-d8f1d6dfe0dc" providerId="ADAL" clId="{7768F29E-20F0-4781-977C-F85BA88AD50A}" dt="2024-09-02T17:46:01.632" v="204" actId="478"/>
          <ac:picMkLst>
            <pc:docMk/>
            <pc:sldMk cId="2522788650" sldId="2147473001"/>
            <ac:picMk id="11" creationId="{7DA91E6F-984A-072E-8FC0-114DD14496C7}"/>
          </ac:picMkLst>
        </pc:picChg>
        <pc:picChg chg="del">
          <ac:chgData name="Roberto Carlos Anzaldo Gallardo" userId="11829d6b-1e14-4eb3-8ec4-d8f1d6dfe0dc" providerId="ADAL" clId="{7768F29E-20F0-4781-977C-F85BA88AD50A}" dt="2024-09-02T17:46:03.513" v="205" actId="478"/>
          <ac:picMkLst>
            <pc:docMk/>
            <pc:sldMk cId="2522788650" sldId="2147473001"/>
            <ac:picMk id="12" creationId="{BE9C5766-D4DD-236D-1028-B3A2A63A6884}"/>
          </ac:picMkLst>
        </pc:picChg>
        <pc:picChg chg="del">
          <ac:chgData name="Roberto Carlos Anzaldo Gallardo" userId="11829d6b-1e14-4eb3-8ec4-d8f1d6dfe0dc" providerId="ADAL" clId="{7768F29E-20F0-4781-977C-F85BA88AD50A}" dt="2024-09-02T17:46:05.254" v="206" actId="478"/>
          <ac:picMkLst>
            <pc:docMk/>
            <pc:sldMk cId="2522788650" sldId="2147473001"/>
            <ac:picMk id="13" creationId="{99E3FA04-C2CD-2ADF-A316-672EEAD6E195}"/>
          </ac:picMkLst>
        </pc:picChg>
        <pc:picChg chg="add del mod modCrop">
          <ac:chgData name="Roberto Carlos Anzaldo Gallardo" userId="11829d6b-1e14-4eb3-8ec4-d8f1d6dfe0dc" providerId="ADAL" clId="{7768F29E-20F0-4781-977C-F85BA88AD50A}" dt="2024-09-03T14:57:21.243" v="5924" actId="478"/>
          <ac:picMkLst>
            <pc:docMk/>
            <pc:sldMk cId="2522788650" sldId="2147473001"/>
            <ac:picMk id="14" creationId="{82490961-E9D9-0E1C-6603-62F1152F2C27}"/>
          </ac:picMkLst>
        </pc:picChg>
        <pc:picChg chg="add mod">
          <ac:chgData name="Roberto Carlos Anzaldo Gallardo" userId="11829d6b-1e14-4eb3-8ec4-d8f1d6dfe0dc" providerId="ADAL" clId="{7768F29E-20F0-4781-977C-F85BA88AD50A}" dt="2024-09-03T17:43:01.084" v="6205" actId="1037"/>
          <ac:picMkLst>
            <pc:docMk/>
            <pc:sldMk cId="2522788650" sldId="2147473001"/>
            <ac:picMk id="15" creationId="{C775D864-026C-D081-9527-6534C2187058}"/>
          </ac:picMkLst>
        </pc:picChg>
        <pc:picChg chg="add mod">
          <ac:chgData name="Roberto Carlos Anzaldo Gallardo" userId="11829d6b-1e14-4eb3-8ec4-d8f1d6dfe0dc" providerId="ADAL" clId="{7768F29E-20F0-4781-977C-F85BA88AD50A}" dt="2024-09-03T17:43:01.084" v="6205" actId="1037"/>
          <ac:picMkLst>
            <pc:docMk/>
            <pc:sldMk cId="2522788650" sldId="2147473001"/>
            <ac:picMk id="16" creationId="{62C0B197-1725-F67C-FB3C-A2862953964F}"/>
          </ac:picMkLst>
        </pc:picChg>
        <pc:picChg chg="add mod">
          <ac:chgData name="Roberto Carlos Anzaldo Gallardo" userId="11829d6b-1e14-4eb3-8ec4-d8f1d6dfe0dc" providerId="ADAL" clId="{7768F29E-20F0-4781-977C-F85BA88AD50A}" dt="2024-09-03T17:42:38.743" v="6155" actId="1076"/>
          <ac:picMkLst>
            <pc:docMk/>
            <pc:sldMk cId="2522788650" sldId="2147473001"/>
            <ac:picMk id="17" creationId="{492EAA9C-0BEC-0B31-FDB2-DA19A54DC2B1}"/>
          </ac:picMkLst>
        </pc:picChg>
        <pc:picChg chg="add del mod">
          <ac:chgData name="Roberto Carlos Anzaldo Gallardo" userId="11829d6b-1e14-4eb3-8ec4-d8f1d6dfe0dc" providerId="ADAL" clId="{7768F29E-20F0-4781-977C-F85BA88AD50A}" dt="2024-09-03T17:42:27.077" v="6154" actId="478"/>
          <ac:picMkLst>
            <pc:docMk/>
            <pc:sldMk cId="2522788650" sldId="2147473001"/>
            <ac:picMk id="18" creationId="{C33E99C1-CE07-70C6-6EDD-97D143276F9A}"/>
          </ac:picMkLst>
        </pc:picChg>
        <pc:picChg chg="add del mod">
          <ac:chgData name="Roberto Carlos Anzaldo Gallardo" userId="11829d6b-1e14-4eb3-8ec4-d8f1d6dfe0dc" providerId="ADAL" clId="{7768F29E-20F0-4781-977C-F85BA88AD50A}" dt="2024-09-03T04:28:28.910" v="1188" actId="478"/>
          <ac:picMkLst>
            <pc:docMk/>
            <pc:sldMk cId="2522788650" sldId="2147473001"/>
            <ac:picMk id="19" creationId="{EBF51839-014F-EA4E-8B94-686F7B31BF50}"/>
          </ac:picMkLst>
        </pc:picChg>
        <pc:picChg chg="add del mod">
          <ac:chgData name="Roberto Carlos Anzaldo Gallardo" userId="11829d6b-1e14-4eb3-8ec4-d8f1d6dfe0dc" providerId="ADAL" clId="{7768F29E-20F0-4781-977C-F85BA88AD50A}" dt="2024-09-03T04:22:06.327" v="1031" actId="478"/>
          <ac:picMkLst>
            <pc:docMk/>
            <pc:sldMk cId="2522788650" sldId="2147473001"/>
            <ac:picMk id="20" creationId="{82C6887A-E3CB-1982-41FB-B2F0AC994805}"/>
          </ac:picMkLst>
        </pc:picChg>
        <pc:picChg chg="add del mod">
          <ac:chgData name="Roberto Carlos Anzaldo Gallardo" userId="11829d6b-1e14-4eb3-8ec4-d8f1d6dfe0dc" providerId="ADAL" clId="{7768F29E-20F0-4781-977C-F85BA88AD50A}" dt="2024-09-03T04:22:24.976" v="1035" actId="478"/>
          <ac:picMkLst>
            <pc:docMk/>
            <pc:sldMk cId="2522788650" sldId="2147473001"/>
            <ac:picMk id="24" creationId="{864EAB89-DDF5-723A-0720-6B72BAF98DE2}"/>
          </ac:picMkLst>
        </pc:picChg>
        <pc:picChg chg="add del mod">
          <ac:chgData name="Roberto Carlos Anzaldo Gallardo" userId="11829d6b-1e14-4eb3-8ec4-d8f1d6dfe0dc" providerId="ADAL" clId="{7768F29E-20F0-4781-977C-F85BA88AD50A}" dt="2024-09-03T14:56:59.726" v="5922" actId="478"/>
          <ac:picMkLst>
            <pc:docMk/>
            <pc:sldMk cId="2522788650" sldId="2147473001"/>
            <ac:picMk id="25" creationId="{3E42D64B-8C08-F4B4-3BD6-3E6FDAF15687}"/>
          </ac:picMkLst>
        </pc:picChg>
        <pc:picChg chg="add mod">
          <ac:chgData name="Roberto Carlos Anzaldo Gallardo" userId="11829d6b-1e14-4eb3-8ec4-d8f1d6dfe0dc" providerId="ADAL" clId="{7768F29E-20F0-4781-977C-F85BA88AD50A}" dt="2024-09-03T14:57:41.986" v="5978" actId="1038"/>
          <ac:picMkLst>
            <pc:docMk/>
            <pc:sldMk cId="2522788650" sldId="2147473001"/>
            <ac:picMk id="26" creationId="{B13EC137-4350-6DA2-9E85-CD0E07A40E8C}"/>
          </ac:picMkLst>
        </pc:picChg>
        <pc:picChg chg="add mod">
          <ac:chgData name="Roberto Carlos Anzaldo Gallardo" userId="11829d6b-1e14-4eb3-8ec4-d8f1d6dfe0dc" providerId="ADAL" clId="{7768F29E-20F0-4781-977C-F85BA88AD50A}" dt="2024-09-03T14:57:41.986" v="5978" actId="1038"/>
          <ac:picMkLst>
            <pc:docMk/>
            <pc:sldMk cId="2522788650" sldId="2147473001"/>
            <ac:picMk id="27" creationId="{E50AF337-A350-E16D-7AE4-7F938B75BA49}"/>
          </ac:picMkLst>
        </pc:picChg>
        <pc:picChg chg="add mod">
          <ac:chgData name="Roberto Carlos Anzaldo Gallardo" userId="11829d6b-1e14-4eb3-8ec4-d8f1d6dfe0dc" providerId="ADAL" clId="{7768F29E-20F0-4781-977C-F85BA88AD50A}" dt="2024-09-03T17:42:38.743" v="6155" actId="1076"/>
          <ac:picMkLst>
            <pc:docMk/>
            <pc:sldMk cId="2522788650" sldId="2147473001"/>
            <ac:picMk id="31" creationId="{78122037-B7DE-B2C6-3C0E-AA23BD985FC8}"/>
          </ac:picMkLst>
        </pc:picChg>
        <pc:picChg chg="add mod modCrop">
          <ac:chgData name="Roberto Carlos Anzaldo Gallardo" userId="11829d6b-1e14-4eb3-8ec4-d8f1d6dfe0dc" providerId="ADAL" clId="{7768F29E-20F0-4781-977C-F85BA88AD50A}" dt="2024-09-03T17:42:48.645" v="6176" actId="1038"/>
          <ac:picMkLst>
            <pc:docMk/>
            <pc:sldMk cId="2522788650" sldId="2147473001"/>
            <ac:picMk id="33" creationId="{D2663B84-07FC-959A-BBE2-C70089ADD1D5}"/>
          </ac:picMkLst>
        </pc:picChg>
        <pc:picChg chg="add mod">
          <ac:chgData name="Roberto Carlos Anzaldo Gallardo" userId="11829d6b-1e14-4eb3-8ec4-d8f1d6dfe0dc" providerId="ADAL" clId="{7768F29E-20F0-4781-977C-F85BA88AD50A}" dt="2024-09-03T17:42:48.645" v="6176" actId="1038"/>
          <ac:picMkLst>
            <pc:docMk/>
            <pc:sldMk cId="2522788650" sldId="2147473001"/>
            <ac:picMk id="34" creationId="{93FE706A-A393-3FC9-BDF0-90B597CB4E7C}"/>
          </ac:picMkLst>
        </pc:picChg>
      </pc:sldChg>
      <pc:sldChg chg="del">
        <pc:chgData name="Roberto Carlos Anzaldo Gallardo" userId="11829d6b-1e14-4eb3-8ec4-d8f1d6dfe0dc" providerId="ADAL" clId="{7768F29E-20F0-4781-977C-F85BA88AD50A}" dt="2024-09-03T18:06:39.483" v="6380" actId="47"/>
        <pc:sldMkLst>
          <pc:docMk/>
          <pc:sldMk cId="3303170070" sldId="2147473002"/>
        </pc:sldMkLst>
      </pc:sldChg>
      <pc:sldChg chg="addSp delSp modSp del mod">
        <pc:chgData name="Roberto Carlos Anzaldo Gallardo" userId="11829d6b-1e14-4eb3-8ec4-d8f1d6dfe0dc" providerId="ADAL" clId="{7768F29E-20F0-4781-977C-F85BA88AD50A}" dt="2024-09-03T05:16:20.627" v="1471" actId="47"/>
        <pc:sldMkLst>
          <pc:docMk/>
          <pc:sldMk cId="4193005408" sldId="2147473003"/>
        </pc:sldMkLst>
        <pc:picChg chg="mod">
          <ac:chgData name="Roberto Carlos Anzaldo Gallardo" userId="11829d6b-1e14-4eb3-8ec4-d8f1d6dfe0dc" providerId="ADAL" clId="{7768F29E-20F0-4781-977C-F85BA88AD50A}" dt="2024-09-02T17:14:08.850" v="92" actId="14100"/>
          <ac:picMkLst>
            <pc:docMk/>
            <pc:sldMk cId="4193005408" sldId="2147473003"/>
            <ac:picMk id="3" creationId="{A6E78435-E431-5E78-5741-019E21FEA809}"/>
          </ac:picMkLst>
        </pc:picChg>
        <pc:picChg chg="add mod modCrop">
          <ac:chgData name="Roberto Carlos Anzaldo Gallardo" userId="11829d6b-1e14-4eb3-8ec4-d8f1d6dfe0dc" providerId="ADAL" clId="{7768F29E-20F0-4781-977C-F85BA88AD50A}" dt="2024-09-02T17:13:28.903" v="67" actId="1037"/>
          <ac:picMkLst>
            <pc:docMk/>
            <pc:sldMk cId="4193005408" sldId="2147473003"/>
            <ac:picMk id="4" creationId="{AB360796-8445-C54B-BB2C-F083D29AC646}"/>
          </ac:picMkLst>
        </pc:picChg>
        <pc:picChg chg="mod">
          <ac:chgData name="Roberto Carlos Anzaldo Gallardo" userId="11829d6b-1e14-4eb3-8ec4-d8f1d6dfe0dc" providerId="ADAL" clId="{7768F29E-20F0-4781-977C-F85BA88AD50A}" dt="2024-09-02T17:13:23.420" v="53" actId="14100"/>
          <ac:picMkLst>
            <pc:docMk/>
            <pc:sldMk cId="4193005408" sldId="2147473003"/>
            <ac:picMk id="5" creationId="{1AD6DFDE-BA41-7A5E-0854-11EE825758AA}"/>
          </ac:picMkLst>
        </pc:picChg>
        <pc:picChg chg="del mod modCrop">
          <ac:chgData name="Roberto Carlos Anzaldo Gallardo" userId="11829d6b-1e14-4eb3-8ec4-d8f1d6dfe0dc" providerId="ADAL" clId="{7768F29E-20F0-4781-977C-F85BA88AD50A}" dt="2024-09-02T17:08:14.697" v="18" actId="478"/>
          <ac:picMkLst>
            <pc:docMk/>
            <pc:sldMk cId="4193005408" sldId="2147473003"/>
            <ac:picMk id="10" creationId="{72ECC663-6803-63B7-6D1A-15B5B9D97922}"/>
          </ac:picMkLst>
        </pc:picChg>
        <pc:picChg chg="add mod modCrop">
          <ac:chgData name="Roberto Carlos Anzaldo Gallardo" userId="11829d6b-1e14-4eb3-8ec4-d8f1d6dfe0dc" providerId="ADAL" clId="{7768F29E-20F0-4781-977C-F85BA88AD50A}" dt="2024-09-02T17:14:42.960" v="96" actId="14100"/>
          <ac:picMkLst>
            <pc:docMk/>
            <pc:sldMk cId="4193005408" sldId="2147473003"/>
            <ac:picMk id="11" creationId="{8D027732-F436-948C-AE4A-2978AE36163B}"/>
          </ac:picMkLst>
        </pc:picChg>
        <pc:picChg chg="del">
          <ac:chgData name="Roberto Carlos Anzaldo Gallardo" userId="11829d6b-1e14-4eb3-8ec4-d8f1d6dfe0dc" providerId="ADAL" clId="{7768F29E-20F0-4781-977C-F85BA88AD50A}" dt="2024-09-02T17:01:01.349" v="8" actId="478"/>
          <ac:picMkLst>
            <pc:docMk/>
            <pc:sldMk cId="4193005408" sldId="2147473003"/>
            <ac:picMk id="16" creationId="{1BA3B632-1AAD-C8E7-3AB8-43E4AC8E8040}"/>
          </ac:picMkLst>
        </pc:picChg>
      </pc:sldChg>
      <pc:sldChg chg="addSp delSp modSp mod ord">
        <pc:chgData name="Roberto Carlos Anzaldo Gallardo" userId="11829d6b-1e14-4eb3-8ec4-d8f1d6dfe0dc" providerId="ADAL" clId="{7768F29E-20F0-4781-977C-F85BA88AD50A}" dt="2024-09-05T12:28:26.464" v="8351" actId="20577"/>
        <pc:sldMkLst>
          <pc:docMk/>
          <pc:sldMk cId="927555334" sldId="2147473004"/>
        </pc:sldMkLst>
        <pc:spChg chg="del mod">
          <ac:chgData name="Roberto Carlos Anzaldo Gallardo" userId="11829d6b-1e14-4eb3-8ec4-d8f1d6dfe0dc" providerId="ADAL" clId="{7768F29E-20F0-4781-977C-F85BA88AD50A}" dt="2024-09-03T05:19:08.098" v="1484" actId="478"/>
          <ac:spMkLst>
            <pc:docMk/>
            <pc:sldMk cId="927555334" sldId="2147473004"/>
            <ac:spMk id="7" creationId="{B7B8FEA2-6A4B-72B9-C3B9-5BCB4B1BD1F0}"/>
          </ac:spMkLst>
        </pc:spChg>
        <pc:spChg chg="add mod">
          <ac:chgData name="Roberto Carlos Anzaldo Gallardo" userId="11829d6b-1e14-4eb3-8ec4-d8f1d6dfe0dc" providerId="ADAL" clId="{7768F29E-20F0-4781-977C-F85BA88AD50A}" dt="2024-09-05T12:28:26.464" v="8351" actId="20577"/>
          <ac:spMkLst>
            <pc:docMk/>
            <pc:sldMk cId="927555334" sldId="2147473004"/>
            <ac:spMk id="13" creationId="{85715422-5C6F-326E-DFE3-BCDAF6164E7A}"/>
          </ac:spMkLst>
        </pc:spChg>
        <pc:spChg chg="add mod">
          <ac:chgData name="Roberto Carlos Anzaldo Gallardo" userId="11829d6b-1e14-4eb3-8ec4-d8f1d6dfe0dc" providerId="ADAL" clId="{7768F29E-20F0-4781-977C-F85BA88AD50A}" dt="2024-09-03T05:22:41.144" v="1501"/>
          <ac:spMkLst>
            <pc:docMk/>
            <pc:sldMk cId="927555334" sldId="2147473004"/>
            <ac:spMk id="18" creationId="{A4FCA303-8153-E909-0D1E-46B9F160FDF9}"/>
          </ac:spMkLst>
        </pc:spChg>
        <pc:spChg chg="del">
          <ac:chgData name="Roberto Carlos Anzaldo Gallardo" userId="11829d6b-1e14-4eb3-8ec4-d8f1d6dfe0dc" providerId="ADAL" clId="{7768F29E-20F0-4781-977C-F85BA88AD50A}" dt="2024-09-03T05:19:34.633" v="1490" actId="478"/>
          <ac:spMkLst>
            <pc:docMk/>
            <pc:sldMk cId="927555334" sldId="2147473004"/>
            <ac:spMk id="25" creationId="{D3CCEF6A-B066-84F5-6555-49195D2C0175}"/>
          </ac:spMkLst>
        </pc:spChg>
        <pc:spChg chg="del">
          <ac:chgData name="Roberto Carlos Anzaldo Gallardo" userId="11829d6b-1e14-4eb3-8ec4-d8f1d6dfe0dc" providerId="ADAL" clId="{7768F29E-20F0-4781-977C-F85BA88AD50A}" dt="2024-09-03T05:19:34.633" v="1490" actId="478"/>
          <ac:spMkLst>
            <pc:docMk/>
            <pc:sldMk cId="927555334" sldId="2147473004"/>
            <ac:spMk id="26" creationId="{4E9E4A2A-9D11-6CE0-D2D1-ED5A65444706}"/>
          </ac:spMkLst>
        </pc:spChg>
        <pc:spChg chg="del">
          <ac:chgData name="Roberto Carlos Anzaldo Gallardo" userId="11829d6b-1e14-4eb3-8ec4-d8f1d6dfe0dc" providerId="ADAL" clId="{7768F29E-20F0-4781-977C-F85BA88AD50A}" dt="2024-09-03T05:19:34.633" v="1490" actId="478"/>
          <ac:spMkLst>
            <pc:docMk/>
            <pc:sldMk cId="927555334" sldId="2147473004"/>
            <ac:spMk id="27" creationId="{5DDC97F7-5FB7-BE02-E6F9-ACC9E66D32B9}"/>
          </ac:spMkLst>
        </pc:spChg>
        <pc:spChg chg="del">
          <ac:chgData name="Roberto Carlos Anzaldo Gallardo" userId="11829d6b-1e14-4eb3-8ec4-d8f1d6dfe0dc" providerId="ADAL" clId="{7768F29E-20F0-4781-977C-F85BA88AD50A}" dt="2024-09-03T05:19:34.633" v="1490" actId="478"/>
          <ac:spMkLst>
            <pc:docMk/>
            <pc:sldMk cId="927555334" sldId="2147473004"/>
            <ac:spMk id="28" creationId="{7CAAF613-D742-C38C-9CC1-CC74125EE2D1}"/>
          </ac:spMkLst>
        </pc:spChg>
        <pc:spChg chg="add mod">
          <ac:chgData name="Roberto Carlos Anzaldo Gallardo" userId="11829d6b-1e14-4eb3-8ec4-d8f1d6dfe0dc" providerId="ADAL" clId="{7768F29E-20F0-4781-977C-F85BA88AD50A}" dt="2024-09-03T05:23:07.081" v="1502"/>
          <ac:spMkLst>
            <pc:docMk/>
            <pc:sldMk cId="927555334" sldId="2147473004"/>
            <ac:spMk id="31" creationId="{BF53B8AB-2B62-08B4-0405-29B29DF4B529}"/>
          </ac:spMkLst>
        </pc:spChg>
        <pc:spChg chg="add mod">
          <ac:chgData name="Roberto Carlos Anzaldo Gallardo" userId="11829d6b-1e14-4eb3-8ec4-d8f1d6dfe0dc" providerId="ADAL" clId="{7768F29E-20F0-4781-977C-F85BA88AD50A}" dt="2024-09-03T14:46:47.725" v="5725" actId="1035"/>
          <ac:spMkLst>
            <pc:docMk/>
            <pc:sldMk cId="927555334" sldId="2147473004"/>
            <ac:spMk id="33" creationId="{D1377F26-67F8-8403-5533-E2334964B081}"/>
          </ac:spMkLst>
        </pc:spChg>
        <pc:spChg chg="add mod">
          <ac:chgData name="Roberto Carlos Anzaldo Gallardo" userId="11829d6b-1e14-4eb3-8ec4-d8f1d6dfe0dc" providerId="ADAL" clId="{7768F29E-20F0-4781-977C-F85BA88AD50A}" dt="2024-09-03T14:46:47.725" v="5725" actId="1035"/>
          <ac:spMkLst>
            <pc:docMk/>
            <pc:sldMk cId="927555334" sldId="2147473004"/>
            <ac:spMk id="34" creationId="{F47AEA9E-C39F-BC09-0093-2C3849CD55BC}"/>
          </ac:spMkLst>
        </pc:spChg>
        <pc:spChg chg="add mod">
          <ac:chgData name="Roberto Carlos Anzaldo Gallardo" userId="11829d6b-1e14-4eb3-8ec4-d8f1d6dfe0dc" providerId="ADAL" clId="{7768F29E-20F0-4781-977C-F85BA88AD50A}" dt="2024-09-03T14:46:47.725" v="5725" actId="1035"/>
          <ac:spMkLst>
            <pc:docMk/>
            <pc:sldMk cId="927555334" sldId="2147473004"/>
            <ac:spMk id="35" creationId="{80EB57CE-2B49-05B4-5982-807B064C686F}"/>
          </ac:spMkLst>
        </pc:spChg>
        <pc:spChg chg="add mod">
          <ac:chgData name="Roberto Carlos Anzaldo Gallardo" userId="11829d6b-1e14-4eb3-8ec4-d8f1d6dfe0dc" providerId="ADAL" clId="{7768F29E-20F0-4781-977C-F85BA88AD50A}" dt="2024-09-03T14:46:47.725" v="5725" actId="1035"/>
          <ac:spMkLst>
            <pc:docMk/>
            <pc:sldMk cId="927555334" sldId="2147473004"/>
            <ac:spMk id="36" creationId="{9EF5AA0D-4A5D-FC71-5376-FDB6E134BDE8}"/>
          </ac:spMkLst>
        </pc:spChg>
        <pc:spChg chg="add mod">
          <ac:chgData name="Roberto Carlos Anzaldo Gallardo" userId="11829d6b-1e14-4eb3-8ec4-d8f1d6dfe0dc" providerId="ADAL" clId="{7768F29E-20F0-4781-977C-F85BA88AD50A}" dt="2024-09-03T14:46:56.933" v="5733" actId="1038"/>
          <ac:spMkLst>
            <pc:docMk/>
            <pc:sldMk cId="927555334" sldId="2147473004"/>
            <ac:spMk id="37" creationId="{64B1A6EA-18AF-C476-368B-B21331D3FF55}"/>
          </ac:spMkLst>
        </pc:spChg>
        <pc:grpChg chg="del">
          <ac:chgData name="Roberto Carlos Anzaldo Gallardo" userId="11829d6b-1e14-4eb3-8ec4-d8f1d6dfe0dc" providerId="ADAL" clId="{7768F29E-20F0-4781-977C-F85BA88AD50A}" dt="2024-09-03T05:19:40.784" v="1491" actId="478"/>
          <ac:grpSpMkLst>
            <pc:docMk/>
            <pc:sldMk cId="927555334" sldId="2147473004"/>
            <ac:grpSpMk id="2" creationId="{514EEE60-BAEA-29F1-0B17-4E90C8AC5FEE}"/>
          </ac:grpSpMkLst>
        </pc:grpChg>
        <pc:grpChg chg="del">
          <ac:chgData name="Roberto Carlos Anzaldo Gallardo" userId="11829d6b-1e14-4eb3-8ec4-d8f1d6dfe0dc" providerId="ADAL" clId="{7768F29E-20F0-4781-977C-F85BA88AD50A}" dt="2024-09-03T05:19:40.784" v="1491" actId="478"/>
          <ac:grpSpMkLst>
            <pc:docMk/>
            <pc:sldMk cId="927555334" sldId="2147473004"/>
            <ac:grpSpMk id="6" creationId="{EF991651-9432-1E2F-2BBD-E2DE119F138C}"/>
          </ac:grpSpMkLst>
        </pc:grpChg>
        <pc:grpChg chg="del">
          <ac:chgData name="Roberto Carlos Anzaldo Gallardo" userId="11829d6b-1e14-4eb3-8ec4-d8f1d6dfe0dc" providerId="ADAL" clId="{7768F29E-20F0-4781-977C-F85BA88AD50A}" dt="2024-09-03T05:19:40.784" v="1491" actId="478"/>
          <ac:grpSpMkLst>
            <pc:docMk/>
            <pc:sldMk cId="927555334" sldId="2147473004"/>
            <ac:grpSpMk id="22" creationId="{B2F849BF-C5EF-D879-C290-2B4EE6C9C91D}"/>
          </ac:grpSpMkLst>
        </pc:grpChg>
        <pc:grpChg chg="del">
          <ac:chgData name="Roberto Carlos Anzaldo Gallardo" userId="11829d6b-1e14-4eb3-8ec4-d8f1d6dfe0dc" providerId="ADAL" clId="{7768F29E-20F0-4781-977C-F85BA88AD50A}" dt="2024-09-03T05:19:40.784" v="1491" actId="478"/>
          <ac:grpSpMkLst>
            <pc:docMk/>
            <pc:sldMk cId="927555334" sldId="2147473004"/>
            <ac:grpSpMk id="24" creationId="{74A64EF1-F80D-E8A6-8B1C-5092465B43E4}"/>
          </ac:grpSpMkLst>
        </pc:grpChg>
        <pc:picChg chg="del">
          <ac:chgData name="Roberto Carlos Anzaldo Gallardo" userId="11829d6b-1e14-4eb3-8ec4-d8f1d6dfe0dc" providerId="ADAL" clId="{7768F29E-20F0-4781-977C-F85BA88AD50A}" dt="2024-09-03T05:19:21.030" v="1489" actId="478"/>
          <ac:picMkLst>
            <pc:docMk/>
            <pc:sldMk cId="927555334" sldId="2147473004"/>
            <ac:picMk id="16" creationId="{1BA3B632-1AAD-C8E7-3AB8-43E4AC8E8040}"/>
          </ac:picMkLst>
        </pc:picChg>
        <pc:picChg chg="add mod">
          <ac:chgData name="Roberto Carlos Anzaldo Gallardo" userId="11829d6b-1e14-4eb3-8ec4-d8f1d6dfe0dc" providerId="ADAL" clId="{7768F29E-20F0-4781-977C-F85BA88AD50A}" dt="2024-09-03T05:22:41.144" v="1501"/>
          <ac:picMkLst>
            <pc:docMk/>
            <pc:sldMk cId="927555334" sldId="2147473004"/>
            <ac:picMk id="21" creationId="{1616F073-2C19-301D-6C55-3C04975E0776}"/>
          </ac:picMkLst>
        </pc:picChg>
        <pc:picChg chg="del">
          <ac:chgData name="Roberto Carlos Anzaldo Gallardo" userId="11829d6b-1e14-4eb3-8ec4-d8f1d6dfe0dc" providerId="ADAL" clId="{7768F29E-20F0-4781-977C-F85BA88AD50A}" dt="2024-09-03T05:19:40.784" v="1491" actId="478"/>
          <ac:picMkLst>
            <pc:docMk/>
            <pc:sldMk cId="927555334" sldId="2147473004"/>
            <ac:picMk id="29" creationId="{9BFCC0CD-7630-2394-6FE1-13A86A72DFA0}"/>
          </ac:picMkLst>
        </pc:picChg>
        <pc:picChg chg="del">
          <ac:chgData name="Roberto Carlos Anzaldo Gallardo" userId="11829d6b-1e14-4eb3-8ec4-d8f1d6dfe0dc" providerId="ADAL" clId="{7768F29E-20F0-4781-977C-F85BA88AD50A}" dt="2024-09-03T05:19:40.784" v="1491" actId="478"/>
          <ac:picMkLst>
            <pc:docMk/>
            <pc:sldMk cId="927555334" sldId="2147473004"/>
            <ac:picMk id="30" creationId="{59EB446C-E2F3-924E-C245-654A1F1D02A2}"/>
          </ac:picMkLst>
        </pc:picChg>
        <pc:picChg chg="add mod">
          <ac:chgData name="Roberto Carlos Anzaldo Gallardo" userId="11829d6b-1e14-4eb3-8ec4-d8f1d6dfe0dc" providerId="ADAL" clId="{7768F29E-20F0-4781-977C-F85BA88AD50A}" dt="2024-09-03T05:23:07.081" v="1502"/>
          <ac:picMkLst>
            <pc:docMk/>
            <pc:sldMk cId="927555334" sldId="2147473004"/>
            <ac:picMk id="32" creationId="{13DED2D3-0B59-496C-089A-8256F736E6D5}"/>
          </ac:picMkLst>
        </pc:picChg>
      </pc:sldChg>
      <pc:sldChg chg="addSp delSp modSp mod ord">
        <pc:chgData name="Roberto Carlos Anzaldo Gallardo" userId="11829d6b-1e14-4eb3-8ec4-d8f1d6dfe0dc" providerId="ADAL" clId="{7768F29E-20F0-4781-977C-F85BA88AD50A}" dt="2024-09-04T19:59:29.346" v="8153" actId="20577"/>
        <pc:sldMkLst>
          <pc:docMk/>
          <pc:sldMk cId="2375458998" sldId="2147473005"/>
        </pc:sldMkLst>
        <pc:spChg chg="mod">
          <ac:chgData name="Roberto Carlos Anzaldo Gallardo" userId="11829d6b-1e14-4eb3-8ec4-d8f1d6dfe0dc" providerId="ADAL" clId="{7768F29E-20F0-4781-977C-F85BA88AD50A}" dt="2024-09-04T19:59:29.346" v="8153" actId="20577"/>
          <ac:spMkLst>
            <pc:docMk/>
            <pc:sldMk cId="2375458998" sldId="2147473005"/>
            <ac:spMk id="7" creationId="{B7B8FEA2-6A4B-72B9-C3B9-5BCB4B1BD1F0}"/>
          </ac:spMkLst>
        </pc:spChg>
        <pc:spChg chg="add mod">
          <ac:chgData name="Roberto Carlos Anzaldo Gallardo" userId="11829d6b-1e14-4eb3-8ec4-d8f1d6dfe0dc" providerId="ADAL" clId="{7768F29E-20F0-4781-977C-F85BA88AD50A}" dt="2024-09-03T03:01:35.076" v="641" actId="1037"/>
          <ac:spMkLst>
            <pc:docMk/>
            <pc:sldMk cId="2375458998" sldId="2147473005"/>
            <ac:spMk id="14" creationId="{38CBA9BD-BD6B-9BD8-30E9-4BFC97217862}"/>
          </ac:spMkLst>
        </pc:spChg>
        <pc:spChg chg="add mod">
          <ac:chgData name="Roberto Carlos Anzaldo Gallardo" userId="11829d6b-1e14-4eb3-8ec4-d8f1d6dfe0dc" providerId="ADAL" clId="{7768F29E-20F0-4781-977C-F85BA88AD50A}" dt="2024-09-03T18:57:57.019" v="7146" actId="1037"/>
          <ac:spMkLst>
            <pc:docMk/>
            <pc:sldMk cId="2375458998" sldId="2147473005"/>
            <ac:spMk id="20" creationId="{893D235E-8AAB-271A-49F4-4889CC375E5B}"/>
          </ac:spMkLst>
        </pc:spChg>
        <pc:spChg chg="add mod">
          <ac:chgData name="Roberto Carlos Anzaldo Gallardo" userId="11829d6b-1e14-4eb3-8ec4-d8f1d6dfe0dc" providerId="ADAL" clId="{7768F29E-20F0-4781-977C-F85BA88AD50A}" dt="2024-09-03T18:57:30.575" v="7082" actId="1037"/>
          <ac:spMkLst>
            <pc:docMk/>
            <pc:sldMk cId="2375458998" sldId="2147473005"/>
            <ac:spMk id="21" creationId="{F718FC68-9A92-D4DA-4328-568A34CB273B}"/>
          </ac:spMkLst>
        </pc:spChg>
        <pc:spChg chg="add">
          <ac:chgData name="Roberto Carlos Anzaldo Gallardo" userId="11829d6b-1e14-4eb3-8ec4-d8f1d6dfe0dc" providerId="ADAL" clId="{7768F29E-20F0-4781-977C-F85BA88AD50A}" dt="2024-09-03T04:17:55.828" v="996"/>
          <ac:spMkLst>
            <pc:docMk/>
            <pc:sldMk cId="2375458998" sldId="2147473005"/>
            <ac:spMk id="23" creationId="{D28C7B6C-5588-663F-A2B2-CF4EC63689D9}"/>
          </ac:spMkLst>
        </pc:spChg>
        <pc:spChg chg="add mod">
          <ac:chgData name="Roberto Carlos Anzaldo Gallardo" userId="11829d6b-1e14-4eb3-8ec4-d8f1d6dfe0dc" providerId="ADAL" clId="{7768F29E-20F0-4781-977C-F85BA88AD50A}" dt="2024-09-03T04:18:57.214" v="1011" actId="14100"/>
          <ac:spMkLst>
            <pc:docMk/>
            <pc:sldMk cId="2375458998" sldId="2147473005"/>
            <ac:spMk id="25" creationId="{0E356805-86E9-11EB-F4B4-884E687CF63A}"/>
          </ac:spMkLst>
        </pc:spChg>
        <pc:spChg chg="add del mod">
          <ac:chgData name="Roberto Carlos Anzaldo Gallardo" userId="11829d6b-1e14-4eb3-8ec4-d8f1d6dfe0dc" providerId="ADAL" clId="{7768F29E-20F0-4781-977C-F85BA88AD50A}" dt="2024-09-03T14:51:55.100" v="5896" actId="478"/>
          <ac:spMkLst>
            <pc:docMk/>
            <pc:sldMk cId="2375458998" sldId="2147473005"/>
            <ac:spMk id="28" creationId="{789F156C-A9B3-F2FC-6267-E2D221423869}"/>
          </ac:spMkLst>
        </pc:spChg>
        <pc:spChg chg="add del mod">
          <ac:chgData name="Roberto Carlos Anzaldo Gallardo" userId="11829d6b-1e14-4eb3-8ec4-d8f1d6dfe0dc" providerId="ADAL" clId="{7768F29E-20F0-4781-977C-F85BA88AD50A}" dt="2024-09-03T14:52:01.884" v="5898" actId="478"/>
          <ac:spMkLst>
            <pc:docMk/>
            <pc:sldMk cId="2375458998" sldId="2147473005"/>
            <ac:spMk id="29" creationId="{13B050DE-4226-5249-883E-2581A1D6A020}"/>
          </ac:spMkLst>
        </pc:spChg>
        <pc:grpChg chg="add mod">
          <ac:chgData name="Roberto Carlos Anzaldo Gallardo" userId="11829d6b-1e14-4eb3-8ec4-d8f1d6dfe0dc" providerId="ADAL" clId="{7768F29E-20F0-4781-977C-F85BA88AD50A}" dt="2024-09-03T18:57:19.149" v="7065" actId="1038"/>
          <ac:grpSpMkLst>
            <pc:docMk/>
            <pc:sldMk cId="2375458998" sldId="2147473005"/>
            <ac:grpSpMk id="5" creationId="{6C982602-E154-90B1-944B-A52BA3C8FA0B}"/>
          </ac:grpSpMkLst>
        </pc:grpChg>
        <pc:grpChg chg="add mod">
          <ac:chgData name="Roberto Carlos Anzaldo Gallardo" userId="11829d6b-1e14-4eb3-8ec4-d8f1d6dfe0dc" providerId="ADAL" clId="{7768F29E-20F0-4781-977C-F85BA88AD50A}" dt="2024-09-03T19:00:16.497" v="7246" actId="14100"/>
          <ac:grpSpMkLst>
            <pc:docMk/>
            <pc:sldMk cId="2375458998" sldId="2147473005"/>
            <ac:grpSpMk id="10" creationId="{DD7D4612-B14D-8399-D2D2-424104544E9B}"/>
          </ac:grpSpMkLst>
        </pc:grpChg>
        <pc:picChg chg="add del mod">
          <ac:chgData name="Roberto Carlos Anzaldo Gallardo" userId="11829d6b-1e14-4eb3-8ec4-d8f1d6dfe0dc" providerId="ADAL" clId="{7768F29E-20F0-4781-977C-F85BA88AD50A}" dt="2024-09-03T02:47:05.416" v="600" actId="478"/>
          <ac:picMkLst>
            <pc:docMk/>
            <pc:sldMk cId="2375458998" sldId="2147473005"/>
            <ac:picMk id="2" creationId="{2F28F97A-523E-8CE8-6885-05BC4D2A4D0B}"/>
          </ac:picMkLst>
        </pc:picChg>
        <pc:picChg chg="add mod">
          <ac:chgData name="Roberto Carlos Anzaldo Gallardo" userId="11829d6b-1e14-4eb3-8ec4-d8f1d6dfe0dc" providerId="ADAL" clId="{7768F29E-20F0-4781-977C-F85BA88AD50A}" dt="2024-09-03T18:58:22.890" v="7213" actId="1036"/>
          <ac:picMkLst>
            <pc:docMk/>
            <pc:sldMk cId="2375458998" sldId="2147473005"/>
            <ac:picMk id="2" creationId="{8A3B14F1-753E-8802-1BF6-B1393E8089EA}"/>
          </ac:picMkLst>
        </pc:picChg>
        <pc:picChg chg="add mod">
          <ac:chgData name="Roberto Carlos Anzaldo Gallardo" userId="11829d6b-1e14-4eb3-8ec4-d8f1d6dfe0dc" providerId="ADAL" clId="{7768F29E-20F0-4781-977C-F85BA88AD50A}" dt="2024-09-03T18:59:32.585" v="7245" actId="14100"/>
          <ac:picMkLst>
            <pc:docMk/>
            <pc:sldMk cId="2375458998" sldId="2147473005"/>
            <ac:picMk id="3" creationId="{281EA3AA-A904-47C0-30B0-4910DE676808}"/>
          </ac:picMkLst>
        </pc:picChg>
        <pc:picChg chg="del">
          <ac:chgData name="Roberto Carlos Anzaldo Gallardo" userId="11829d6b-1e14-4eb3-8ec4-d8f1d6dfe0dc" providerId="ADAL" clId="{7768F29E-20F0-4781-977C-F85BA88AD50A}" dt="2024-09-02T17:29:22.428" v="181" actId="478"/>
          <ac:picMkLst>
            <pc:docMk/>
            <pc:sldMk cId="2375458998" sldId="2147473005"/>
            <ac:picMk id="3" creationId="{DF2FAA4A-E05E-F0C3-CE4D-1023CCBC68EA}"/>
          </ac:picMkLst>
        </pc:picChg>
        <pc:picChg chg="add del mod">
          <ac:chgData name="Roberto Carlos Anzaldo Gallardo" userId="11829d6b-1e14-4eb3-8ec4-d8f1d6dfe0dc" providerId="ADAL" clId="{7768F29E-20F0-4781-977C-F85BA88AD50A}" dt="2024-09-03T02:47:05.416" v="600" actId="478"/>
          <ac:picMkLst>
            <pc:docMk/>
            <pc:sldMk cId="2375458998" sldId="2147473005"/>
            <ac:picMk id="4" creationId="{60E82B6A-5EB9-504A-F146-72A51274CAF4}"/>
          </ac:picMkLst>
        </pc:picChg>
        <pc:picChg chg="add mod">
          <ac:chgData name="Roberto Carlos Anzaldo Gallardo" userId="11829d6b-1e14-4eb3-8ec4-d8f1d6dfe0dc" providerId="ADAL" clId="{7768F29E-20F0-4781-977C-F85BA88AD50A}" dt="2024-09-03T18:58:20.965" v="7212" actId="1036"/>
          <ac:picMkLst>
            <pc:docMk/>
            <pc:sldMk cId="2375458998" sldId="2147473005"/>
            <ac:picMk id="4" creationId="{8915303C-2C38-08FF-8191-6E90BEB532D1}"/>
          </ac:picMkLst>
        </pc:picChg>
        <pc:picChg chg="add del mod">
          <ac:chgData name="Roberto Carlos Anzaldo Gallardo" userId="11829d6b-1e14-4eb3-8ec4-d8f1d6dfe0dc" providerId="ADAL" clId="{7768F29E-20F0-4781-977C-F85BA88AD50A}" dt="2024-09-03T02:47:05.416" v="600" actId="478"/>
          <ac:picMkLst>
            <pc:docMk/>
            <pc:sldMk cId="2375458998" sldId="2147473005"/>
            <ac:picMk id="5" creationId="{C0904A9C-B737-BF4E-1EEF-9EB47B1472AF}"/>
          </ac:picMkLst>
        </pc:picChg>
        <pc:picChg chg="add mod ord modCrop">
          <ac:chgData name="Roberto Carlos Anzaldo Gallardo" userId="11829d6b-1e14-4eb3-8ec4-d8f1d6dfe0dc" providerId="ADAL" clId="{7768F29E-20F0-4781-977C-F85BA88AD50A}" dt="2024-09-03T18:59:25.579" v="7243" actId="14100"/>
          <ac:picMkLst>
            <pc:docMk/>
            <pc:sldMk cId="2375458998" sldId="2147473005"/>
            <ac:picMk id="6" creationId="{DDA4D3F3-4F5B-D63F-2F4A-845B50B9B9C3}"/>
          </ac:picMkLst>
        </pc:picChg>
        <pc:picChg chg="add del mod">
          <ac:chgData name="Roberto Carlos Anzaldo Gallardo" userId="11829d6b-1e14-4eb3-8ec4-d8f1d6dfe0dc" providerId="ADAL" clId="{7768F29E-20F0-4781-977C-F85BA88AD50A}" dt="2024-09-03T02:47:05.416" v="600" actId="478"/>
          <ac:picMkLst>
            <pc:docMk/>
            <pc:sldMk cId="2375458998" sldId="2147473005"/>
            <ac:picMk id="10" creationId="{B29D2335-7F82-9641-1DEC-D96726A6F303}"/>
          </ac:picMkLst>
        </pc:picChg>
        <pc:picChg chg="add del mod">
          <ac:chgData name="Roberto Carlos Anzaldo Gallardo" userId="11829d6b-1e14-4eb3-8ec4-d8f1d6dfe0dc" providerId="ADAL" clId="{7768F29E-20F0-4781-977C-F85BA88AD50A}" dt="2024-09-03T02:47:05.416" v="600" actId="478"/>
          <ac:picMkLst>
            <pc:docMk/>
            <pc:sldMk cId="2375458998" sldId="2147473005"/>
            <ac:picMk id="11" creationId="{32B090F6-64D7-1F65-DD8F-C809974E7670}"/>
          </ac:picMkLst>
        </pc:picChg>
        <pc:picChg chg="add mod">
          <ac:chgData name="Roberto Carlos Anzaldo Gallardo" userId="11829d6b-1e14-4eb3-8ec4-d8f1d6dfe0dc" providerId="ADAL" clId="{7768F29E-20F0-4781-977C-F85BA88AD50A}" dt="2024-09-03T18:58:54.594" v="7216" actId="14100"/>
          <ac:picMkLst>
            <pc:docMk/>
            <pc:sldMk cId="2375458998" sldId="2147473005"/>
            <ac:picMk id="11" creationId="{3AF1D853-41A6-9755-1E4D-364177BDFEA2}"/>
          </ac:picMkLst>
        </pc:picChg>
        <pc:picChg chg="add del mod">
          <ac:chgData name="Roberto Carlos Anzaldo Gallardo" userId="11829d6b-1e14-4eb3-8ec4-d8f1d6dfe0dc" providerId="ADAL" clId="{7768F29E-20F0-4781-977C-F85BA88AD50A}" dt="2024-09-03T18:49:07.204" v="7018" actId="478"/>
          <ac:picMkLst>
            <pc:docMk/>
            <pc:sldMk cId="2375458998" sldId="2147473005"/>
            <ac:picMk id="12" creationId="{E1B0E146-9547-DEA9-B11F-31A63E136A00}"/>
          </ac:picMkLst>
        </pc:picChg>
        <pc:picChg chg="add mod">
          <ac:chgData name="Roberto Carlos Anzaldo Gallardo" userId="11829d6b-1e14-4eb3-8ec4-d8f1d6dfe0dc" providerId="ADAL" clId="{7768F29E-20F0-4781-977C-F85BA88AD50A}" dt="2024-09-03T18:59:12.812" v="7241" actId="1038"/>
          <ac:picMkLst>
            <pc:docMk/>
            <pc:sldMk cId="2375458998" sldId="2147473005"/>
            <ac:picMk id="13" creationId="{1F73AD96-9F84-AB2A-F894-56AFC3F4BE23}"/>
          </ac:picMkLst>
        </pc:picChg>
        <pc:picChg chg="del">
          <ac:chgData name="Roberto Carlos Anzaldo Gallardo" userId="11829d6b-1e14-4eb3-8ec4-d8f1d6dfe0dc" providerId="ADAL" clId="{7768F29E-20F0-4781-977C-F85BA88AD50A}" dt="2024-09-02T17:29:32.245" v="192" actId="478"/>
          <ac:picMkLst>
            <pc:docMk/>
            <pc:sldMk cId="2375458998" sldId="2147473005"/>
            <ac:picMk id="16" creationId="{1BA3B632-1AAD-C8E7-3AB8-43E4AC8E8040}"/>
          </ac:picMkLst>
        </pc:picChg>
        <pc:picChg chg="add mod">
          <ac:chgData name="Roberto Carlos Anzaldo Gallardo" userId="11829d6b-1e14-4eb3-8ec4-d8f1d6dfe0dc" providerId="ADAL" clId="{7768F29E-20F0-4781-977C-F85BA88AD50A}" dt="2024-09-03T18:57:41.737" v="7083" actId="164"/>
          <ac:picMkLst>
            <pc:docMk/>
            <pc:sldMk cId="2375458998" sldId="2147473005"/>
            <ac:picMk id="17" creationId="{D8607739-5338-4A4D-D139-14E3690DC0BE}"/>
          </ac:picMkLst>
        </pc:picChg>
        <pc:picChg chg="add mod">
          <ac:chgData name="Roberto Carlos Anzaldo Gallardo" userId="11829d6b-1e14-4eb3-8ec4-d8f1d6dfe0dc" providerId="ADAL" clId="{7768F29E-20F0-4781-977C-F85BA88AD50A}" dt="2024-09-03T18:57:41.737" v="7083" actId="164"/>
          <ac:picMkLst>
            <pc:docMk/>
            <pc:sldMk cId="2375458998" sldId="2147473005"/>
            <ac:picMk id="18" creationId="{8F3DC220-B449-330F-C788-6A975B188F11}"/>
          </ac:picMkLst>
        </pc:picChg>
        <pc:picChg chg="add del mod">
          <ac:chgData name="Roberto Carlos Anzaldo Gallardo" userId="11829d6b-1e14-4eb3-8ec4-d8f1d6dfe0dc" providerId="ADAL" clId="{7768F29E-20F0-4781-977C-F85BA88AD50A}" dt="2024-09-03T14:55:42.707" v="5915" actId="478"/>
          <ac:picMkLst>
            <pc:docMk/>
            <pc:sldMk cId="2375458998" sldId="2147473005"/>
            <ac:picMk id="19" creationId="{BAF2CE7A-2CB5-C209-F734-421B4DC4B2A1}"/>
          </ac:picMkLst>
        </pc:picChg>
        <pc:picChg chg="add mod">
          <ac:chgData name="Roberto Carlos Anzaldo Gallardo" userId="11829d6b-1e14-4eb3-8ec4-d8f1d6dfe0dc" providerId="ADAL" clId="{7768F29E-20F0-4781-977C-F85BA88AD50A}" dt="2024-09-03T04:19:06.904" v="1012" actId="1076"/>
          <ac:picMkLst>
            <pc:docMk/>
            <pc:sldMk cId="2375458998" sldId="2147473005"/>
            <ac:picMk id="22" creationId="{D30DEDB0-6A97-2160-CEA1-1DF9CAAA5EE0}"/>
          </ac:picMkLst>
        </pc:picChg>
        <pc:picChg chg="add mod">
          <ac:chgData name="Roberto Carlos Anzaldo Gallardo" userId="11829d6b-1e14-4eb3-8ec4-d8f1d6dfe0dc" providerId="ADAL" clId="{7768F29E-20F0-4781-977C-F85BA88AD50A}" dt="2024-09-03T04:19:11.638" v="1013" actId="1076"/>
          <ac:picMkLst>
            <pc:docMk/>
            <pc:sldMk cId="2375458998" sldId="2147473005"/>
            <ac:picMk id="24" creationId="{42FCACD1-A0AD-A1B9-182C-84693A762D04}"/>
          </ac:picMkLst>
        </pc:picChg>
        <pc:picChg chg="add mod">
          <ac:chgData name="Roberto Carlos Anzaldo Gallardo" userId="11829d6b-1e14-4eb3-8ec4-d8f1d6dfe0dc" providerId="ADAL" clId="{7768F29E-20F0-4781-977C-F85BA88AD50A}" dt="2024-09-03T04:20:06.944" v="1021" actId="1076"/>
          <ac:picMkLst>
            <pc:docMk/>
            <pc:sldMk cId="2375458998" sldId="2147473005"/>
            <ac:picMk id="26" creationId="{9350E965-79F5-CDF9-E0DB-FDC5BD947034}"/>
          </ac:picMkLst>
        </pc:picChg>
        <pc:picChg chg="add del mod">
          <ac:chgData name="Roberto Carlos Anzaldo Gallardo" userId="11829d6b-1e14-4eb3-8ec4-d8f1d6dfe0dc" providerId="ADAL" clId="{7768F29E-20F0-4781-977C-F85BA88AD50A}" dt="2024-09-03T14:55:31.425" v="5914" actId="478"/>
          <ac:picMkLst>
            <pc:docMk/>
            <pc:sldMk cId="2375458998" sldId="2147473005"/>
            <ac:picMk id="27" creationId="{3E0945BB-A698-0839-CDA6-CBF040AD11B3}"/>
          </ac:picMkLst>
        </pc:picChg>
        <pc:picChg chg="add mod modCrop">
          <ac:chgData name="Roberto Carlos Anzaldo Gallardo" userId="11829d6b-1e14-4eb3-8ec4-d8f1d6dfe0dc" providerId="ADAL" clId="{7768F29E-20F0-4781-977C-F85BA88AD50A}" dt="2024-09-03T18:57:13.029" v="7045" actId="164"/>
          <ac:picMkLst>
            <pc:docMk/>
            <pc:sldMk cId="2375458998" sldId="2147473005"/>
            <ac:picMk id="30" creationId="{F495187A-9E50-C0DB-2D90-2ED650238F35}"/>
          </ac:picMkLst>
        </pc:picChg>
        <pc:picChg chg="add mod">
          <ac:chgData name="Roberto Carlos Anzaldo Gallardo" userId="11829d6b-1e14-4eb3-8ec4-d8f1d6dfe0dc" providerId="ADAL" clId="{7768F29E-20F0-4781-977C-F85BA88AD50A}" dt="2024-09-03T18:57:41.737" v="7083" actId="164"/>
          <ac:picMkLst>
            <pc:docMk/>
            <pc:sldMk cId="2375458998" sldId="2147473005"/>
            <ac:picMk id="31" creationId="{D611136C-1D1A-3D1C-A477-C21C128A687E}"/>
          </ac:picMkLst>
        </pc:picChg>
        <pc:picChg chg="add mod">
          <ac:chgData name="Roberto Carlos Anzaldo Gallardo" userId="11829d6b-1e14-4eb3-8ec4-d8f1d6dfe0dc" providerId="ADAL" clId="{7768F29E-20F0-4781-977C-F85BA88AD50A}" dt="2024-09-03T18:57:13.029" v="7045" actId="164"/>
          <ac:picMkLst>
            <pc:docMk/>
            <pc:sldMk cId="2375458998" sldId="2147473005"/>
            <ac:picMk id="32" creationId="{D55965BA-AE69-8677-E44F-80D8027E8FA8}"/>
          </ac:picMkLst>
        </pc:picChg>
        <pc:picChg chg="add mod modCrop">
          <ac:chgData name="Roberto Carlos Anzaldo Gallardo" userId="11829d6b-1e14-4eb3-8ec4-d8f1d6dfe0dc" providerId="ADAL" clId="{7768F29E-20F0-4781-977C-F85BA88AD50A}" dt="2024-09-03T18:57:13.029" v="7045" actId="164"/>
          <ac:picMkLst>
            <pc:docMk/>
            <pc:sldMk cId="2375458998" sldId="2147473005"/>
            <ac:picMk id="33" creationId="{FCEBCC01-25A8-F9A2-85D0-8BD4DB2535A3}"/>
          </ac:picMkLst>
        </pc:picChg>
      </pc:sldChg>
      <pc:sldChg chg="delSp modSp del mod">
        <pc:chgData name="Roberto Carlos Anzaldo Gallardo" userId="11829d6b-1e14-4eb3-8ec4-d8f1d6dfe0dc" providerId="ADAL" clId="{7768F29E-20F0-4781-977C-F85BA88AD50A}" dt="2024-09-04T18:01:43.854" v="7437" actId="47"/>
        <pc:sldMkLst>
          <pc:docMk/>
          <pc:sldMk cId="2614959056" sldId="2147473006"/>
        </pc:sldMkLst>
        <pc:spChg chg="mod">
          <ac:chgData name="Roberto Carlos Anzaldo Gallardo" userId="11829d6b-1e14-4eb3-8ec4-d8f1d6dfe0dc" providerId="ADAL" clId="{7768F29E-20F0-4781-977C-F85BA88AD50A}" dt="2024-09-03T18:48:26.847" v="7013" actId="20577"/>
          <ac:spMkLst>
            <pc:docMk/>
            <pc:sldMk cId="2614959056" sldId="2147473006"/>
            <ac:spMk id="7" creationId="{B7B8FEA2-6A4B-72B9-C3B9-5BCB4B1BD1F0}"/>
          </ac:spMkLst>
        </pc:spChg>
        <pc:picChg chg="del">
          <ac:chgData name="Roberto Carlos Anzaldo Gallardo" userId="11829d6b-1e14-4eb3-8ec4-d8f1d6dfe0dc" providerId="ADAL" clId="{7768F29E-20F0-4781-977C-F85BA88AD50A}" dt="2024-09-02T20:31:45.202" v="452" actId="478"/>
          <ac:picMkLst>
            <pc:docMk/>
            <pc:sldMk cId="2614959056" sldId="2147473006"/>
            <ac:picMk id="2" creationId="{3B149A93-B540-DCA1-E0AA-4F5DD09EE22D}"/>
          </ac:picMkLst>
        </pc:picChg>
      </pc:sldChg>
      <pc:sldChg chg="del">
        <pc:chgData name="Roberto Carlos Anzaldo Gallardo" userId="11829d6b-1e14-4eb3-8ec4-d8f1d6dfe0dc" providerId="ADAL" clId="{7768F29E-20F0-4781-977C-F85BA88AD50A}" dt="2024-09-03T05:16:29.321" v="1472" actId="47"/>
        <pc:sldMkLst>
          <pc:docMk/>
          <pc:sldMk cId="3777212585" sldId="2147473008"/>
        </pc:sldMkLst>
      </pc:sldChg>
      <pc:sldChg chg="addSp delSp modSp del mod">
        <pc:chgData name="Roberto Carlos Anzaldo Gallardo" userId="11829d6b-1e14-4eb3-8ec4-d8f1d6dfe0dc" providerId="ADAL" clId="{7768F29E-20F0-4781-977C-F85BA88AD50A}" dt="2024-09-03T05:16:31.199" v="1473" actId="47"/>
        <pc:sldMkLst>
          <pc:docMk/>
          <pc:sldMk cId="1715262847" sldId="2147473009"/>
        </pc:sldMkLst>
        <pc:spChg chg="mod">
          <ac:chgData name="Roberto Carlos Anzaldo Gallardo" userId="11829d6b-1e14-4eb3-8ec4-d8f1d6dfe0dc" providerId="ADAL" clId="{7768F29E-20F0-4781-977C-F85BA88AD50A}" dt="2024-09-02T18:01:53.860" v="245" actId="20577"/>
          <ac:spMkLst>
            <pc:docMk/>
            <pc:sldMk cId="1715262847" sldId="2147473009"/>
            <ac:spMk id="7" creationId="{B7B8FEA2-6A4B-72B9-C3B9-5BCB4B1BD1F0}"/>
          </ac:spMkLst>
        </pc:spChg>
        <pc:picChg chg="add mod modCrop">
          <ac:chgData name="Roberto Carlos Anzaldo Gallardo" userId="11829d6b-1e14-4eb3-8ec4-d8f1d6dfe0dc" providerId="ADAL" clId="{7768F29E-20F0-4781-977C-F85BA88AD50A}" dt="2024-09-02T18:00:55.086" v="221" actId="732"/>
          <ac:picMkLst>
            <pc:docMk/>
            <pc:sldMk cId="1715262847" sldId="2147473009"/>
            <ac:picMk id="3" creationId="{2EAA7CD2-7727-B40E-09E1-C40862ED8E00}"/>
          </ac:picMkLst>
        </pc:picChg>
        <pc:picChg chg="add mod modCrop">
          <ac:chgData name="Roberto Carlos Anzaldo Gallardo" userId="11829d6b-1e14-4eb3-8ec4-d8f1d6dfe0dc" providerId="ADAL" clId="{7768F29E-20F0-4781-977C-F85BA88AD50A}" dt="2024-09-02T18:01:38.912" v="227" actId="14100"/>
          <ac:picMkLst>
            <pc:docMk/>
            <pc:sldMk cId="1715262847" sldId="2147473009"/>
            <ac:picMk id="5" creationId="{BB55C03F-7A7C-513D-2485-7C4BA8E2EC87}"/>
          </ac:picMkLst>
        </pc:picChg>
        <pc:picChg chg="del">
          <ac:chgData name="Roberto Carlos Anzaldo Gallardo" userId="11829d6b-1e14-4eb3-8ec4-d8f1d6dfe0dc" providerId="ADAL" clId="{7768F29E-20F0-4781-977C-F85BA88AD50A}" dt="2024-09-02T18:00:34.902" v="219" actId="478"/>
          <ac:picMkLst>
            <pc:docMk/>
            <pc:sldMk cId="1715262847" sldId="2147473009"/>
            <ac:picMk id="6" creationId="{C5B0256C-34BB-93B5-2D9E-23D13B985669}"/>
          </ac:picMkLst>
        </pc:picChg>
      </pc:sldChg>
      <pc:sldChg chg="addSp delSp modSp del mod">
        <pc:chgData name="Roberto Carlos Anzaldo Gallardo" userId="11829d6b-1e14-4eb3-8ec4-d8f1d6dfe0dc" providerId="ADAL" clId="{7768F29E-20F0-4781-977C-F85BA88AD50A}" dt="2024-09-03T05:16:32.230" v="1474" actId="47"/>
        <pc:sldMkLst>
          <pc:docMk/>
          <pc:sldMk cId="1658882677" sldId="2147473010"/>
        </pc:sldMkLst>
        <pc:picChg chg="del">
          <ac:chgData name="Roberto Carlos Anzaldo Gallardo" userId="11829d6b-1e14-4eb3-8ec4-d8f1d6dfe0dc" providerId="ADAL" clId="{7768F29E-20F0-4781-977C-F85BA88AD50A}" dt="2024-09-02T18:02:20.995" v="246" actId="478"/>
          <ac:picMkLst>
            <pc:docMk/>
            <pc:sldMk cId="1658882677" sldId="2147473010"/>
            <ac:picMk id="3" creationId="{4EF9BC53-0820-E6DC-BEB7-C13224245FC5}"/>
          </ac:picMkLst>
        </pc:picChg>
        <pc:picChg chg="add mod modCrop">
          <ac:chgData name="Roberto Carlos Anzaldo Gallardo" userId="11829d6b-1e14-4eb3-8ec4-d8f1d6dfe0dc" providerId="ADAL" clId="{7768F29E-20F0-4781-977C-F85BA88AD50A}" dt="2024-09-02T18:06:42.040" v="254" actId="732"/>
          <ac:picMkLst>
            <pc:docMk/>
            <pc:sldMk cId="1658882677" sldId="2147473010"/>
            <ac:picMk id="4" creationId="{E2928289-0E59-5ACE-C343-92584BF712EF}"/>
          </ac:picMkLst>
        </pc:picChg>
        <pc:picChg chg="add mod modCrop">
          <ac:chgData name="Roberto Carlos Anzaldo Gallardo" userId="11829d6b-1e14-4eb3-8ec4-d8f1d6dfe0dc" providerId="ADAL" clId="{7768F29E-20F0-4781-977C-F85BA88AD50A}" dt="2024-09-02T18:09:23.869" v="306" actId="1036"/>
          <ac:picMkLst>
            <pc:docMk/>
            <pc:sldMk cId="1658882677" sldId="2147473010"/>
            <ac:picMk id="6" creationId="{2A1B179F-369A-B6C4-F5ED-FED1547CA48D}"/>
          </ac:picMkLst>
        </pc:picChg>
        <pc:picChg chg="del">
          <ac:chgData name="Roberto Carlos Anzaldo Gallardo" userId="11829d6b-1e14-4eb3-8ec4-d8f1d6dfe0dc" providerId="ADAL" clId="{7768F29E-20F0-4781-977C-F85BA88AD50A}" dt="2024-09-02T18:02:25.690" v="247" actId="478"/>
          <ac:picMkLst>
            <pc:docMk/>
            <pc:sldMk cId="1658882677" sldId="2147473010"/>
            <ac:picMk id="11" creationId="{14D1472E-64AE-A411-8238-BAF4DBF3AD9D}"/>
          </ac:picMkLst>
        </pc:picChg>
      </pc:sldChg>
      <pc:sldChg chg="del">
        <pc:chgData name="Roberto Carlos Anzaldo Gallardo" userId="11829d6b-1e14-4eb3-8ec4-d8f1d6dfe0dc" providerId="ADAL" clId="{7768F29E-20F0-4781-977C-F85BA88AD50A}" dt="2024-09-02T18:10:29.598" v="311" actId="47"/>
        <pc:sldMkLst>
          <pc:docMk/>
          <pc:sldMk cId="338136091" sldId="2147473011"/>
        </pc:sldMkLst>
      </pc:sldChg>
      <pc:sldChg chg="del">
        <pc:chgData name="Roberto Carlos Anzaldo Gallardo" userId="11829d6b-1e14-4eb3-8ec4-d8f1d6dfe0dc" providerId="ADAL" clId="{7768F29E-20F0-4781-977C-F85BA88AD50A}" dt="2024-09-02T18:10:34.708" v="312" actId="47"/>
        <pc:sldMkLst>
          <pc:docMk/>
          <pc:sldMk cId="2392617307" sldId="2147473013"/>
        </pc:sldMkLst>
      </pc:sldChg>
      <pc:sldChg chg="addSp delSp modSp del mod ord">
        <pc:chgData name="Roberto Carlos Anzaldo Gallardo" userId="11829d6b-1e14-4eb3-8ec4-d8f1d6dfe0dc" providerId="ADAL" clId="{7768F29E-20F0-4781-977C-F85BA88AD50A}" dt="2024-09-03T05:16:17.878" v="1469" actId="47"/>
        <pc:sldMkLst>
          <pc:docMk/>
          <pc:sldMk cId="3919714142" sldId="2147473016"/>
        </pc:sldMkLst>
        <pc:spChg chg="mod">
          <ac:chgData name="Roberto Carlos Anzaldo Gallardo" userId="11829d6b-1e14-4eb3-8ec4-d8f1d6dfe0dc" providerId="ADAL" clId="{7768F29E-20F0-4781-977C-F85BA88AD50A}" dt="2024-09-02T17:26:33.612" v="157" actId="20577"/>
          <ac:spMkLst>
            <pc:docMk/>
            <pc:sldMk cId="3919714142" sldId="2147473016"/>
            <ac:spMk id="7" creationId="{B7B8FEA2-6A4B-72B9-C3B9-5BCB4B1BD1F0}"/>
          </ac:spMkLst>
        </pc:spChg>
        <pc:picChg chg="add del mod modCrop">
          <ac:chgData name="Roberto Carlos Anzaldo Gallardo" userId="11829d6b-1e14-4eb3-8ec4-d8f1d6dfe0dc" providerId="ADAL" clId="{7768F29E-20F0-4781-977C-F85BA88AD50A}" dt="2024-09-02T17:27:42.455" v="170" actId="478"/>
          <ac:picMkLst>
            <pc:docMk/>
            <pc:sldMk cId="3919714142" sldId="2147473016"/>
            <ac:picMk id="3" creationId="{5FF6D232-0E83-5014-894A-F1D2860AC315}"/>
          </ac:picMkLst>
        </pc:picChg>
        <pc:picChg chg="del">
          <ac:chgData name="Roberto Carlos Anzaldo Gallardo" userId="11829d6b-1e14-4eb3-8ec4-d8f1d6dfe0dc" providerId="ADAL" clId="{7768F29E-20F0-4781-977C-F85BA88AD50A}" dt="2024-09-02T17:15:39.204" v="99" actId="478"/>
          <ac:picMkLst>
            <pc:docMk/>
            <pc:sldMk cId="3919714142" sldId="2147473016"/>
            <ac:picMk id="5" creationId="{DABC231F-CD0C-4A41-1B86-CC162FFC986D}"/>
          </ac:picMkLst>
        </pc:picChg>
        <pc:picChg chg="add mod modCrop">
          <ac:chgData name="Roberto Carlos Anzaldo Gallardo" userId="11829d6b-1e14-4eb3-8ec4-d8f1d6dfe0dc" providerId="ADAL" clId="{7768F29E-20F0-4781-977C-F85BA88AD50A}" dt="2024-09-02T17:28:50.567" v="177" actId="14100"/>
          <ac:picMkLst>
            <pc:docMk/>
            <pc:sldMk cId="3919714142" sldId="2147473016"/>
            <ac:picMk id="6" creationId="{20C3F7DA-804B-B68C-EE44-69D2CBB9745F}"/>
          </ac:picMkLst>
        </pc:picChg>
        <pc:picChg chg="del">
          <ac:chgData name="Roberto Carlos Anzaldo Gallardo" userId="11829d6b-1e14-4eb3-8ec4-d8f1d6dfe0dc" providerId="ADAL" clId="{7768F29E-20F0-4781-977C-F85BA88AD50A}" dt="2024-09-02T17:27:12.532" v="163" actId="478"/>
          <ac:picMkLst>
            <pc:docMk/>
            <pc:sldMk cId="3919714142" sldId="2147473016"/>
            <ac:picMk id="16" creationId="{1BA3B632-1AAD-C8E7-3AB8-43E4AC8E8040}"/>
          </ac:picMkLst>
        </pc:picChg>
      </pc:sldChg>
      <pc:sldChg chg="addSp delSp modSp del mod ord">
        <pc:chgData name="Roberto Carlos Anzaldo Gallardo" userId="11829d6b-1e14-4eb3-8ec4-d8f1d6dfe0dc" providerId="ADAL" clId="{7768F29E-20F0-4781-977C-F85BA88AD50A}" dt="2024-09-03T05:16:16.495" v="1468" actId="47"/>
        <pc:sldMkLst>
          <pc:docMk/>
          <pc:sldMk cId="1867945963" sldId="2147473017"/>
        </pc:sldMkLst>
        <pc:spChg chg="mod">
          <ac:chgData name="Roberto Carlos Anzaldo Gallardo" userId="11829d6b-1e14-4eb3-8ec4-d8f1d6dfe0dc" providerId="ADAL" clId="{7768F29E-20F0-4781-977C-F85BA88AD50A}" dt="2024-09-02T17:27:35.935" v="168" actId="20577"/>
          <ac:spMkLst>
            <pc:docMk/>
            <pc:sldMk cId="1867945963" sldId="2147473017"/>
            <ac:spMk id="7" creationId="{B7B8FEA2-6A4B-72B9-C3B9-5BCB4B1BD1F0}"/>
          </ac:spMkLst>
        </pc:spChg>
        <pc:picChg chg="add mod">
          <ac:chgData name="Roberto Carlos Anzaldo Gallardo" userId="11829d6b-1e14-4eb3-8ec4-d8f1d6dfe0dc" providerId="ADAL" clId="{7768F29E-20F0-4781-977C-F85BA88AD50A}" dt="2024-09-02T17:27:37.999" v="169"/>
          <ac:picMkLst>
            <pc:docMk/>
            <pc:sldMk cId="1867945963" sldId="2147473017"/>
            <ac:picMk id="2" creationId="{D9135F90-AA9B-2FE7-1145-FF402678C7F0}"/>
          </ac:picMkLst>
        </pc:picChg>
        <pc:picChg chg="del">
          <ac:chgData name="Roberto Carlos Anzaldo Gallardo" userId="11829d6b-1e14-4eb3-8ec4-d8f1d6dfe0dc" providerId="ADAL" clId="{7768F29E-20F0-4781-977C-F85BA88AD50A}" dt="2024-09-02T17:27:26.413" v="166" actId="478"/>
          <ac:picMkLst>
            <pc:docMk/>
            <pc:sldMk cId="1867945963" sldId="2147473017"/>
            <ac:picMk id="3" creationId="{B42800DC-362E-0D70-8B1D-6EDE477A47B7}"/>
          </ac:picMkLst>
        </pc:picChg>
        <pc:picChg chg="del">
          <ac:chgData name="Roberto Carlos Anzaldo Gallardo" userId="11829d6b-1e14-4eb3-8ec4-d8f1d6dfe0dc" providerId="ADAL" clId="{7768F29E-20F0-4781-977C-F85BA88AD50A}" dt="2024-09-03T00:34:33.187" v="454" actId="478"/>
          <ac:picMkLst>
            <pc:docMk/>
            <pc:sldMk cId="1867945963" sldId="2147473017"/>
            <ac:picMk id="16" creationId="{1BA3B632-1AAD-C8E7-3AB8-43E4AC8E8040}"/>
          </ac:picMkLst>
        </pc:picChg>
      </pc:sldChg>
      <pc:sldChg chg="del">
        <pc:chgData name="Roberto Carlos Anzaldo Gallardo" userId="11829d6b-1e14-4eb3-8ec4-d8f1d6dfe0dc" providerId="ADAL" clId="{7768F29E-20F0-4781-977C-F85BA88AD50A}" dt="2024-09-02T17:29:09.746" v="178" actId="47"/>
        <pc:sldMkLst>
          <pc:docMk/>
          <pc:sldMk cId="183386185" sldId="2147473018"/>
        </pc:sldMkLst>
      </pc:sldChg>
      <pc:sldChg chg="del">
        <pc:chgData name="Roberto Carlos Anzaldo Gallardo" userId="11829d6b-1e14-4eb3-8ec4-d8f1d6dfe0dc" providerId="ADAL" clId="{7768F29E-20F0-4781-977C-F85BA88AD50A}" dt="2024-09-02T18:10:34.708" v="312" actId="47"/>
        <pc:sldMkLst>
          <pc:docMk/>
          <pc:sldMk cId="733415543" sldId="2147473019"/>
        </pc:sldMkLst>
      </pc:sldChg>
      <pc:sldChg chg="del">
        <pc:chgData name="Roberto Carlos Anzaldo Gallardo" userId="11829d6b-1e14-4eb3-8ec4-d8f1d6dfe0dc" providerId="ADAL" clId="{7768F29E-20F0-4781-977C-F85BA88AD50A}" dt="2024-09-03T03:59:45.143" v="921" actId="47"/>
        <pc:sldMkLst>
          <pc:docMk/>
          <pc:sldMk cId="187849110" sldId="2147473020"/>
        </pc:sldMkLst>
      </pc:sldChg>
      <pc:sldChg chg="addSp delSp modSp add del mod ord">
        <pc:chgData name="Roberto Carlos Anzaldo Gallardo" userId="11829d6b-1e14-4eb3-8ec4-d8f1d6dfe0dc" providerId="ADAL" clId="{7768F29E-20F0-4781-977C-F85BA88AD50A}" dt="2024-09-03T05:16:19.166" v="1470" actId="47"/>
        <pc:sldMkLst>
          <pc:docMk/>
          <pc:sldMk cId="2424413644" sldId="2147473021"/>
        </pc:sldMkLst>
        <pc:spChg chg="mod">
          <ac:chgData name="Roberto Carlos Anzaldo Gallardo" userId="11829d6b-1e14-4eb3-8ec4-d8f1d6dfe0dc" providerId="ADAL" clId="{7768F29E-20F0-4781-977C-F85BA88AD50A}" dt="2024-09-02T17:27:48.545" v="172" actId="20577"/>
          <ac:spMkLst>
            <pc:docMk/>
            <pc:sldMk cId="2424413644" sldId="2147473021"/>
            <ac:spMk id="7" creationId="{B7B8FEA2-6A4B-72B9-C3B9-5BCB4B1BD1F0}"/>
          </ac:spMkLst>
        </pc:spChg>
        <pc:picChg chg="add del mod modCrop">
          <ac:chgData name="Roberto Carlos Anzaldo Gallardo" userId="11829d6b-1e14-4eb3-8ec4-d8f1d6dfe0dc" providerId="ADAL" clId="{7768F29E-20F0-4781-977C-F85BA88AD50A}" dt="2024-09-02T17:24:56.406" v="150" actId="478"/>
          <ac:picMkLst>
            <pc:docMk/>
            <pc:sldMk cId="2424413644" sldId="2147473021"/>
            <ac:picMk id="3" creationId="{6467290F-F00D-046C-1B3F-A45CE6E14CBC}"/>
          </ac:picMkLst>
        </pc:picChg>
        <pc:picChg chg="add mod modCrop">
          <ac:chgData name="Roberto Carlos Anzaldo Gallardo" userId="11829d6b-1e14-4eb3-8ec4-d8f1d6dfe0dc" providerId="ADAL" clId="{7768F29E-20F0-4781-977C-F85BA88AD50A}" dt="2024-09-02T17:25:26.641" v="155" actId="14100"/>
          <ac:picMkLst>
            <pc:docMk/>
            <pc:sldMk cId="2424413644" sldId="2147473021"/>
            <ac:picMk id="5" creationId="{FDD07158-40F3-DE15-7498-726F225C40AB}"/>
          </ac:picMkLst>
        </pc:picChg>
        <pc:picChg chg="del">
          <ac:chgData name="Roberto Carlos Anzaldo Gallardo" userId="11829d6b-1e14-4eb3-8ec4-d8f1d6dfe0dc" providerId="ADAL" clId="{7768F29E-20F0-4781-977C-F85BA88AD50A}" dt="2024-09-03T00:34:38.354" v="455" actId="478"/>
          <ac:picMkLst>
            <pc:docMk/>
            <pc:sldMk cId="2424413644" sldId="2147473021"/>
            <ac:picMk id="16" creationId="{1BA3B632-1AAD-C8E7-3AB8-43E4AC8E8040}"/>
          </ac:picMkLst>
        </pc:picChg>
      </pc:sldChg>
      <pc:sldChg chg="addSp delSp modSp add mod">
        <pc:chgData name="Roberto Carlos Anzaldo Gallardo" userId="11829d6b-1e14-4eb3-8ec4-d8f1d6dfe0dc" providerId="ADAL" clId="{7768F29E-20F0-4781-977C-F85BA88AD50A}" dt="2024-09-05T19:02:57.870" v="8575" actId="1076"/>
        <pc:sldMkLst>
          <pc:docMk/>
          <pc:sldMk cId="364941741" sldId="2147473022"/>
        </pc:sldMkLst>
        <pc:spChg chg="add mod">
          <ac:chgData name="Roberto Carlos Anzaldo Gallardo" userId="11829d6b-1e14-4eb3-8ec4-d8f1d6dfe0dc" providerId="ADAL" clId="{7768F29E-20F0-4781-977C-F85BA88AD50A}" dt="2024-09-05T14:51:38.523" v="8406" actId="1076"/>
          <ac:spMkLst>
            <pc:docMk/>
            <pc:sldMk cId="364941741" sldId="2147473022"/>
            <ac:spMk id="3" creationId="{B463B2E4-B3B8-9609-2672-D8F1EC0DD6FD}"/>
          </ac:spMkLst>
        </pc:spChg>
        <pc:spChg chg="mod">
          <ac:chgData name="Roberto Carlos Anzaldo Gallardo" userId="11829d6b-1e14-4eb3-8ec4-d8f1d6dfe0dc" providerId="ADAL" clId="{7768F29E-20F0-4781-977C-F85BA88AD50A}" dt="2024-09-05T12:27:37.592" v="8343" actId="20577"/>
          <ac:spMkLst>
            <pc:docMk/>
            <pc:sldMk cId="364941741" sldId="2147473022"/>
            <ac:spMk id="7" creationId="{B7B8FEA2-6A4B-72B9-C3B9-5BCB4B1BD1F0}"/>
          </ac:spMkLst>
        </pc:spChg>
        <pc:spChg chg="add mod">
          <ac:chgData name="Roberto Carlos Anzaldo Gallardo" userId="11829d6b-1e14-4eb3-8ec4-d8f1d6dfe0dc" providerId="ADAL" clId="{7768F29E-20F0-4781-977C-F85BA88AD50A}" dt="2024-09-05T18:07:48.985" v="8488" actId="164"/>
          <ac:spMkLst>
            <pc:docMk/>
            <pc:sldMk cId="364941741" sldId="2147473022"/>
            <ac:spMk id="15" creationId="{B70314AB-283F-F9B7-F492-E6AEFC91A401}"/>
          </ac:spMkLst>
        </pc:spChg>
        <pc:spChg chg="add mod">
          <ac:chgData name="Roberto Carlos Anzaldo Gallardo" userId="11829d6b-1e14-4eb3-8ec4-d8f1d6dfe0dc" providerId="ADAL" clId="{7768F29E-20F0-4781-977C-F85BA88AD50A}" dt="2024-09-05T18:07:48.985" v="8488" actId="164"/>
          <ac:spMkLst>
            <pc:docMk/>
            <pc:sldMk cId="364941741" sldId="2147473022"/>
            <ac:spMk id="16" creationId="{F302CD6D-3DB0-F616-78A2-D150EFF2362F}"/>
          </ac:spMkLst>
        </pc:spChg>
        <pc:spChg chg="add mod">
          <ac:chgData name="Roberto Carlos Anzaldo Gallardo" userId="11829d6b-1e14-4eb3-8ec4-d8f1d6dfe0dc" providerId="ADAL" clId="{7768F29E-20F0-4781-977C-F85BA88AD50A}" dt="2024-09-05T18:32:20.368" v="8560" actId="1076"/>
          <ac:spMkLst>
            <pc:docMk/>
            <pc:sldMk cId="364941741" sldId="2147473022"/>
            <ac:spMk id="18" creationId="{FA0A3D6C-2D6E-0003-0976-573C0FEC3D85}"/>
          </ac:spMkLst>
        </pc:spChg>
        <pc:grpChg chg="add mod">
          <ac:chgData name="Roberto Carlos Anzaldo Gallardo" userId="11829d6b-1e14-4eb3-8ec4-d8f1d6dfe0dc" providerId="ADAL" clId="{7768F29E-20F0-4781-977C-F85BA88AD50A}" dt="2024-09-05T19:02:57.870" v="8575" actId="1076"/>
          <ac:grpSpMkLst>
            <pc:docMk/>
            <pc:sldMk cId="364941741" sldId="2147473022"/>
            <ac:grpSpMk id="17" creationId="{D960744A-A04D-1C6D-7538-65E92DAEDCE0}"/>
          </ac:grpSpMkLst>
        </pc:grpChg>
        <pc:graphicFrameChg chg="add mod">
          <ac:chgData name="Roberto Carlos Anzaldo Gallardo" userId="11829d6b-1e14-4eb3-8ec4-d8f1d6dfe0dc" providerId="ADAL" clId="{7768F29E-20F0-4781-977C-F85BA88AD50A}" dt="2024-09-03T20:18:48.659" v="7331" actId="14100"/>
          <ac:graphicFrameMkLst>
            <pc:docMk/>
            <pc:sldMk cId="364941741" sldId="2147473022"/>
            <ac:graphicFrameMk id="2" creationId="{BD22B299-24C9-BB27-DD0E-F4328264ED02}"/>
          </ac:graphicFrameMkLst>
        </pc:graphicFrameChg>
        <pc:graphicFrameChg chg="add del mod">
          <ac:chgData name="Roberto Carlos Anzaldo Gallardo" userId="11829d6b-1e14-4eb3-8ec4-d8f1d6dfe0dc" providerId="ADAL" clId="{7768F29E-20F0-4781-977C-F85BA88AD50A}" dt="2024-09-03T20:18:32.293" v="7326" actId="478"/>
          <ac:graphicFrameMkLst>
            <pc:docMk/>
            <pc:sldMk cId="364941741" sldId="2147473022"/>
            <ac:graphicFrameMk id="5" creationId="{BD22B299-24C9-BB27-DD0E-F4328264ED02}"/>
          </ac:graphicFrameMkLst>
        </pc:graphicFrameChg>
        <pc:graphicFrameChg chg="add mod">
          <ac:chgData name="Roberto Carlos Anzaldo Gallardo" userId="11829d6b-1e14-4eb3-8ec4-d8f1d6dfe0dc" providerId="ADAL" clId="{7768F29E-20F0-4781-977C-F85BA88AD50A}" dt="2024-09-03T04:56:37.831" v="1257" actId="20577"/>
          <ac:graphicFrameMkLst>
            <pc:docMk/>
            <pc:sldMk cId="364941741" sldId="2147473022"/>
            <ac:graphicFrameMk id="10" creationId="{DD8A9CAC-DE33-8CB8-B93F-4DD33933F9AA}"/>
          </ac:graphicFrameMkLst>
        </pc:graphicFrameChg>
        <pc:graphicFrameChg chg="add mod">
          <ac:chgData name="Roberto Carlos Anzaldo Gallardo" userId="11829d6b-1e14-4eb3-8ec4-d8f1d6dfe0dc" providerId="ADAL" clId="{7768F29E-20F0-4781-977C-F85BA88AD50A}" dt="2024-09-05T14:51:59.990" v="8407"/>
          <ac:graphicFrameMkLst>
            <pc:docMk/>
            <pc:sldMk cId="364941741" sldId="2147473022"/>
            <ac:graphicFrameMk id="11" creationId="{931B3719-CCE0-CF2C-27E2-32033ED80FF5}"/>
          </ac:graphicFrameMkLst>
        </pc:graphicFrameChg>
        <pc:graphicFrameChg chg="add mod">
          <ac:chgData name="Roberto Carlos Anzaldo Gallardo" userId="11829d6b-1e14-4eb3-8ec4-d8f1d6dfe0dc" providerId="ADAL" clId="{7768F29E-20F0-4781-977C-F85BA88AD50A}" dt="2024-09-03T05:10:53.079" v="1438" actId="1038"/>
          <ac:graphicFrameMkLst>
            <pc:docMk/>
            <pc:sldMk cId="364941741" sldId="2147473022"/>
            <ac:graphicFrameMk id="12" creationId="{5326DDDD-6258-7C70-A327-CE5F4E5F58BF}"/>
          </ac:graphicFrameMkLst>
        </pc:graphicFrameChg>
        <pc:picChg chg="add del mod">
          <ac:chgData name="Roberto Carlos Anzaldo Gallardo" userId="11829d6b-1e14-4eb3-8ec4-d8f1d6dfe0dc" providerId="ADAL" clId="{7768F29E-20F0-4781-977C-F85BA88AD50A}" dt="2024-09-03T04:44:40.242" v="1215" actId="478"/>
          <ac:picMkLst>
            <pc:docMk/>
            <pc:sldMk cId="364941741" sldId="2147473022"/>
            <ac:picMk id="2" creationId="{F2082CEB-E1AB-BD42-D571-B5CC0565B9F9}"/>
          </ac:picMkLst>
        </pc:picChg>
        <pc:picChg chg="del">
          <ac:chgData name="Roberto Carlos Anzaldo Gallardo" userId="11829d6b-1e14-4eb3-8ec4-d8f1d6dfe0dc" providerId="ADAL" clId="{7768F29E-20F0-4781-977C-F85BA88AD50A}" dt="2024-09-02T17:21:25.088" v="126" actId="478"/>
          <ac:picMkLst>
            <pc:docMk/>
            <pc:sldMk cId="364941741" sldId="2147473022"/>
            <ac:picMk id="3" creationId="{6467290F-F00D-046C-1B3F-A45CE6E14CBC}"/>
          </ac:picMkLst>
        </pc:picChg>
        <pc:picChg chg="add del mod">
          <ac:chgData name="Roberto Carlos Anzaldo Gallardo" userId="11829d6b-1e14-4eb3-8ec4-d8f1d6dfe0dc" providerId="ADAL" clId="{7768F29E-20F0-4781-977C-F85BA88AD50A}" dt="2024-09-03T04:50:56.652" v="1220" actId="478"/>
          <ac:picMkLst>
            <pc:docMk/>
            <pc:sldMk cId="364941741" sldId="2147473022"/>
            <ac:picMk id="4" creationId="{D2EB35AD-74CD-89F8-313B-F2B8FEE01962}"/>
          </ac:picMkLst>
        </pc:picChg>
        <pc:picChg chg="add mod modCrop">
          <ac:chgData name="Roberto Carlos Anzaldo Gallardo" userId="11829d6b-1e14-4eb3-8ec4-d8f1d6dfe0dc" providerId="ADAL" clId="{7768F29E-20F0-4781-977C-F85BA88AD50A}" dt="2024-09-05T18:07:48.985" v="8488" actId="164"/>
          <ac:picMkLst>
            <pc:docMk/>
            <pc:sldMk cId="364941741" sldId="2147473022"/>
            <ac:picMk id="5" creationId="{6D4319C5-A328-D399-8D71-477FB4AD4784}"/>
          </ac:picMkLst>
        </pc:picChg>
        <pc:picChg chg="add del mod">
          <ac:chgData name="Roberto Carlos Anzaldo Gallardo" userId="11829d6b-1e14-4eb3-8ec4-d8f1d6dfe0dc" providerId="ADAL" clId="{7768F29E-20F0-4781-977C-F85BA88AD50A}" dt="2024-09-03T04:54:15.367" v="1234" actId="478"/>
          <ac:picMkLst>
            <pc:docMk/>
            <pc:sldMk cId="364941741" sldId="2147473022"/>
            <ac:picMk id="6" creationId="{B0BBD9EB-BC2F-3183-6BF5-8633E10A7AAC}"/>
          </ac:picMkLst>
        </pc:picChg>
        <pc:picChg chg="add mod modCrop">
          <ac:chgData name="Roberto Carlos Anzaldo Gallardo" userId="11829d6b-1e14-4eb3-8ec4-d8f1d6dfe0dc" providerId="ADAL" clId="{7768F29E-20F0-4781-977C-F85BA88AD50A}" dt="2024-09-05T18:09:05.525" v="8549" actId="1076"/>
          <ac:picMkLst>
            <pc:docMk/>
            <pc:sldMk cId="364941741" sldId="2147473022"/>
            <ac:picMk id="13" creationId="{D2738D0C-C314-FC7C-EC46-D20476F5C4F1}"/>
          </ac:picMkLst>
        </pc:picChg>
        <pc:picChg chg="add mod modCrop">
          <ac:chgData name="Roberto Carlos Anzaldo Gallardo" userId="11829d6b-1e14-4eb3-8ec4-d8f1d6dfe0dc" providerId="ADAL" clId="{7768F29E-20F0-4781-977C-F85BA88AD50A}" dt="2024-09-05T18:07:48.985" v="8488" actId="164"/>
          <ac:picMkLst>
            <pc:docMk/>
            <pc:sldMk cId="364941741" sldId="2147473022"/>
            <ac:picMk id="14" creationId="{188BAF08-B1B9-B92E-D68F-0C8D13A68995}"/>
          </ac:picMkLst>
        </pc:picChg>
        <pc:picChg chg="del">
          <ac:chgData name="Roberto Carlos Anzaldo Gallardo" userId="11829d6b-1e14-4eb3-8ec4-d8f1d6dfe0dc" providerId="ADAL" clId="{7768F29E-20F0-4781-977C-F85BA88AD50A}" dt="2024-09-02T20:31:56.559" v="453" actId="478"/>
          <ac:picMkLst>
            <pc:docMk/>
            <pc:sldMk cId="364941741" sldId="2147473022"/>
            <ac:picMk id="16" creationId="{1BA3B632-1AAD-C8E7-3AB8-43E4AC8E8040}"/>
          </ac:picMkLst>
        </pc:picChg>
      </pc:sldChg>
      <pc:sldChg chg="addSp delSp modSp new mod">
        <pc:chgData name="Roberto Carlos Anzaldo Gallardo" userId="11829d6b-1e14-4eb3-8ec4-d8f1d6dfe0dc" providerId="ADAL" clId="{7768F29E-20F0-4781-977C-F85BA88AD50A}" dt="2024-09-05T15:30:44.478" v="8412" actId="20577"/>
        <pc:sldMkLst>
          <pc:docMk/>
          <pc:sldMk cId="1188601616" sldId="2147473023"/>
        </pc:sldMkLst>
        <pc:spChg chg="add mod topLvl">
          <ac:chgData name="Roberto Carlos Anzaldo Gallardo" userId="11829d6b-1e14-4eb3-8ec4-d8f1d6dfe0dc" providerId="ADAL" clId="{7768F29E-20F0-4781-977C-F85BA88AD50A}" dt="2024-09-05T15:30:44.478" v="8412" actId="20577"/>
          <ac:spMkLst>
            <pc:docMk/>
            <pc:sldMk cId="1188601616" sldId="2147473023"/>
            <ac:spMk id="2" creationId="{864CB0C9-2AFA-1284-045D-DC48C87A6087}"/>
          </ac:spMkLst>
        </pc:spChg>
        <pc:spChg chg="add del mod">
          <ac:chgData name="Roberto Carlos Anzaldo Gallardo" userId="11829d6b-1e14-4eb3-8ec4-d8f1d6dfe0dc" providerId="ADAL" clId="{7768F29E-20F0-4781-977C-F85BA88AD50A}" dt="2024-09-03T13:46:42.402" v="5402" actId="12084"/>
          <ac:spMkLst>
            <pc:docMk/>
            <pc:sldMk cId="1188601616" sldId="2147473023"/>
            <ac:spMk id="3" creationId="{3A4DFEDF-AC01-13B7-10BD-F40F272D0691}"/>
          </ac:spMkLst>
        </pc:spChg>
        <pc:spChg chg="add del mod">
          <ac:chgData name="Roberto Carlos Anzaldo Gallardo" userId="11829d6b-1e14-4eb3-8ec4-d8f1d6dfe0dc" providerId="ADAL" clId="{7768F29E-20F0-4781-977C-F85BA88AD50A}" dt="2024-09-03T13:49:13.843" v="5412" actId="12084"/>
          <ac:spMkLst>
            <pc:docMk/>
            <pc:sldMk cId="1188601616" sldId="2147473023"/>
            <ac:spMk id="4" creationId="{0669B262-E3EF-DFC5-F859-7BF3DCA54D20}"/>
          </ac:spMkLst>
        </pc:spChg>
        <pc:spChg chg="add mod">
          <ac:chgData name="Roberto Carlos Anzaldo Gallardo" userId="11829d6b-1e14-4eb3-8ec4-d8f1d6dfe0dc" providerId="ADAL" clId="{7768F29E-20F0-4781-977C-F85BA88AD50A}" dt="2024-09-03T18:31:26.373" v="6453"/>
          <ac:spMkLst>
            <pc:docMk/>
            <pc:sldMk cId="1188601616" sldId="2147473023"/>
            <ac:spMk id="4" creationId="{E3A0F847-7285-3669-FDE4-5F8AC4599A02}"/>
          </ac:spMkLst>
        </pc:spChg>
        <pc:spChg chg="add del mod">
          <ac:chgData name="Roberto Carlos Anzaldo Gallardo" userId="11829d6b-1e14-4eb3-8ec4-d8f1d6dfe0dc" providerId="ADAL" clId="{7768F29E-20F0-4781-977C-F85BA88AD50A}" dt="2024-09-03T13:56:57.764" v="5432" actId="12084"/>
          <ac:spMkLst>
            <pc:docMk/>
            <pc:sldMk cId="1188601616" sldId="2147473023"/>
            <ac:spMk id="5" creationId="{15C85D71-A152-9C64-F9C9-EB73CB12B3EA}"/>
          </ac:spMkLst>
        </pc:spChg>
        <pc:spChg chg="add mod">
          <ac:chgData name="Roberto Carlos Anzaldo Gallardo" userId="11829d6b-1e14-4eb3-8ec4-d8f1d6dfe0dc" providerId="ADAL" clId="{7768F29E-20F0-4781-977C-F85BA88AD50A}" dt="2024-09-03T18:31:26.373" v="6453"/>
          <ac:spMkLst>
            <pc:docMk/>
            <pc:sldMk cId="1188601616" sldId="2147473023"/>
            <ac:spMk id="5" creationId="{9C296EAE-ADA8-8DCB-04C2-985907E5CAE3}"/>
          </ac:spMkLst>
        </pc:spChg>
        <pc:spChg chg="add del mod">
          <ac:chgData name="Roberto Carlos Anzaldo Gallardo" userId="11829d6b-1e14-4eb3-8ec4-d8f1d6dfe0dc" providerId="ADAL" clId="{7768F29E-20F0-4781-977C-F85BA88AD50A}" dt="2024-09-03T13:59:02.196" v="5439" actId="12084"/>
          <ac:spMkLst>
            <pc:docMk/>
            <pc:sldMk cId="1188601616" sldId="2147473023"/>
            <ac:spMk id="6" creationId="{589F4F8A-839D-E941-67D1-77E266392C64}"/>
          </ac:spMkLst>
        </pc:spChg>
        <pc:spChg chg="add del mod">
          <ac:chgData name="Roberto Carlos Anzaldo Gallardo" userId="11829d6b-1e14-4eb3-8ec4-d8f1d6dfe0dc" providerId="ADAL" clId="{7768F29E-20F0-4781-977C-F85BA88AD50A}" dt="2024-09-03T18:33:57.955" v="6459" actId="478"/>
          <ac:spMkLst>
            <pc:docMk/>
            <pc:sldMk cId="1188601616" sldId="2147473023"/>
            <ac:spMk id="6" creationId="{A5993F38-61C4-AF9D-AF2C-00AAD7C0793A}"/>
          </ac:spMkLst>
        </pc:spChg>
        <pc:spChg chg="add del mod">
          <ac:chgData name="Roberto Carlos Anzaldo Gallardo" userId="11829d6b-1e14-4eb3-8ec4-d8f1d6dfe0dc" providerId="ADAL" clId="{7768F29E-20F0-4781-977C-F85BA88AD50A}" dt="2024-09-03T18:34:18.050" v="6461" actId="12084"/>
          <ac:spMkLst>
            <pc:docMk/>
            <pc:sldMk cId="1188601616" sldId="2147473023"/>
            <ac:spMk id="11" creationId="{956235EF-1BFB-5F69-628A-F52F1C907A9B}"/>
          </ac:spMkLst>
        </pc:spChg>
        <pc:spChg chg="add mod">
          <ac:chgData name="Roberto Carlos Anzaldo Gallardo" userId="11829d6b-1e14-4eb3-8ec4-d8f1d6dfe0dc" providerId="ADAL" clId="{7768F29E-20F0-4781-977C-F85BA88AD50A}" dt="2024-09-03T18:11:56.351" v="6440"/>
          <ac:spMkLst>
            <pc:docMk/>
            <pc:sldMk cId="1188601616" sldId="2147473023"/>
            <ac:spMk id="13" creationId="{44D497C1-18C5-7E11-509D-2C941C4B0A8E}"/>
          </ac:spMkLst>
        </pc:spChg>
        <pc:spChg chg="add del">
          <ac:chgData name="Roberto Carlos Anzaldo Gallardo" userId="11829d6b-1e14-4eb3-8ec4-d8f1d6dfe0dc" providerId="ADAL" clId="{7768F29E-20F0-4781-977C-F85BA88AD50A}" dt="2024-09-03T18:37:20.323" v="6499" actId="478"/>
          <ac:spMkLst>
            <pc:docMk/>
            <pc:sldMk cId="1188601616" sldId="2147473023"/>
            <ac:spMk id="14" creationId="{428C104F-301C-7D12-2DC2-D12B37EFFF00}"/>
          </ac:spMkLst>
        </pc:spChg>
        <pc:spChg chg="add mod">
          <ac:chgData name="Roberto Carlos Anzaldo Gallardo" userId="11829d6b-1e14-4eb3-8ec4-d8f1d6dfe0dc" providerId="ADAL" clId="{7768F29E-20F0-4781-977C-F85BA88AD50A}" dt="2024-09-03T18:11:56.351" v="6440"/>
          <ac:spMkLst>
            <pc:docMk/>
            <pc:sldMk cId="1188601616" sldId="2147473023"/>
            <ac:spMk id="14" creationId="{43AFCD96-EF5C-6DE0-BD85-8349E9492146}"/>
          </ac:spMkLst>
        </pc:spChg>
        <pc:spChg chg="add del mod">
          <ac:chgData name="Roberto Carlos Anzaldo Gallardo" userId="11829d6b-1e14-4eb3-8ec4-d8f1d6dfe0dc" providerId="ADAL" clId="{7768F29E-20F0-4781-977C-F85BA88AD50A}" dt="2024-09-03T18:12:29.212" v="6444" actId="478"/>
          <ac:spMkLst>
            <pc:docMk/>
            <pc:sldMk cId="1188601616" sldId="2147473023"/>
            <ac:spMk id="15" creationId="{37ACF9EA-415F-3F0C-00A1-DC93227752A4}"/>
          </ac:spMkLst>
        </pc:spChg>
        <pc:spChg chg="add del mod">
          <ac:chgData name="Roberto Carlos Anzaldo Gallardo" userId="11829d6b-1e14-4eb3-8ec4-d8f1d6dfe0dc" providerId="ADAL" clId="{7768F29E-20F0-4781-977C-F85BA88AD50A}" dt="2024-09-03T18:40:11.100" v="6949" actId="478"/>
          <ac:spMkLst>
            <pc:docMk/>
            <pc:sldMk cId="1188601616" sldId="2147473023"/>
            <ac:spMk id="16" creationId="{1ED77693-2E99-F852-6FB5-4AD58EFDAEA8}"/>
          </ac:spMkLst>
        </pc:spChg>
        <pc:spChg chg="add mod">
          <ac:chgData name="Roberto Carlos Anzaldo Gallardo" userId="11829d6b-1e14-4eb3-8ec4-d8f1d6dfe0dc" providerId="ADAL" clId="{7768F29E-20F0-4781-977C-F85BA88AD50A}" dt="2024-09-03T18:37:45.709" v="6501"/>
          <ac:spMkLst>
            <pc:docMk/>
            <pc:sldMk cId="1188601616" sldId="2147473023"/>
            <ac:spMk id="17" creationId="{B3E76851-B8BB-09BA-BDAB-1BAE96B5E419}"/>
          </ac:spMkLst>
        </pc:spChg>
        <pc:spChg chg="add mod">
          <ac:chgData name="Roberto Carlos Anzaldo Gallardo" userId="11829d6b-1e14-4eb3-8ec4-d8f1d6dfe0dc" providerId="ADAL" clId="{7768F29E-20F0-4781-977C-F85BA88AD50A}" dt="2024-09-03T18:39:37.414" v="6946" actId="20577"/>
          <ac:spMkLst>
            <pc:docMk/>
            <pc:sldMk cId="1188601616" sldId="2147473023"/>
            <ac:spMk id="18" creationId="{83A365B1-B78C-9FD3-C30A-7981294F08F5}"/>
          </ac:spMkLst>
        </pc:spChg>
        <pc:grpChg chg="add del mod">
          <ac:chgData name="Roberto Carlos Anzaldo Gallardo" userId="11829d6b-1e14-4eb3-8ec4-d8f1d6dfe0dc" providerId="ADAL" clId="{7768F29E-20F0-4781-977C-F85BA88AD50A}" dt="2024-09-03T18:33:55.518" v="6458" actId="478"/>
          <ac:grpSpMkLst>
            <pc:docMk/>
            <pc:sldMk cId="1188601616" sldId="2147473023"/>
            <ac:grpSpMk id="3" creationId="{95141ECF-2899-2EFB-3BB2-BD6E62AAC7ED}"/>
          </ac:grpSpMkLst>
        </pc:grpChg>
        <pc:grpChg chg="add del mod">
          <ac:chgData name="Roberto Carlos Anzaldo Gallardo" userId="11829d6b-1e14-4eb3-8ec4-d8f1d6dfe0dc" providerId="ADAL" clId="{7768F29E-20F0-4781-977C-F85BA88AD50A}" dt="2024-09-03T18:12:37.900" v="6445" actId="478"/>
          <ac:grpSpMkLst>
            <pc:docMk/>
            <pc:sldMk cId="1188601616" sldId="2147473023"/>
            <ac:grpSpMk id="12" creationId="{ADEDBD98-CDA9-2408-0B08-758A3318D26D}"/>
          </ac:grpSpMkLst>
        </pc:grpChg>
        <pc:grpChg chg="add del mod">
          <ac:chgData name="Roberto Carlos Anzaldo Gallardo" userId="11829d6b-1e14-4eb3-8ec4-d8f1d6dfe0dc" providerId="ADAL" clId="{7768F29E-20F0-4781-977C-F85BA88AD50A}" dt="2024-09-03T18:40:07.611" v="6948" actId="478"/>
          <ac:grpSpMkLst>
            <pc:docMk/>
            <pc:sldMk cId="1188601616" sldId="2147473023"/>
            <ac:grpSpMk id="15" creationId="{C4C18278-2CF9-8DCD-8769-CD126A9C0A7C}"/>
          </ac:grpSpMkLst>
        </pc:grpChg>
        <pc:grpChg chg="add del mod">
          <ac:chgData name="Roberto Carlos Anzaldo Gallardo" userId="11829d6b-1e14-4eb3-8ec4-d8f1d6dfe0dc" providerId="ADAL" clId="{7768F29E-20F0-4781-977C-F85BA88AD50A}" dt="2024-09-03T18:41:12.951" v="6958" actId="165"/>
          <ac:grpSpMkLst>
            <pc:docMk/>
            <pc:sldMk cId="1188601616" sldId="2147473023"/>
            <ac:grpSpMk id="19" creationId="{3D319FCA-A568-6973-1C0D-E857C2196F61}"/>
          </ac:grpSpMkLst>
        </pc:grpChg>
        <pc:grpChg chg="add del mod">
          <ac:chgData name="Roberto Carlos Anzaldo Gallardo" userId="11829d6b-1e14-4eb3-8ec4-d8f1d6dfe0dc" providerId="ADAL" clId="{7768F29E-20F0-4781-977C-F85BA88AD50A}" dt="2024-09-04T18:54:18.200" v="7614" actId="165"/>
          <ac:grpSpMkLst>
            <pc:docMk/>
            <pc:sldMk cId="1188601616" sldId="2147473023"/>
            <ac:grpSpMk id="20" creationId="{A6B26DF3-92D7-27EE-C5D7-39D8B6AE2156}"/>
          </ac:grpSpMkLst>
        </pc:grpChg>
        <pc:grpChg chg="add del mod">
          <ac:chgData name="Roberto Carlos Anzaldo Gallardo" userId="11829d6b-1e14-4eb3-8ec4-d8f1d6dfe0dc" providerId="ADAL" clId="{7768F29E-20F0-4781-977C-F85BA88AD50A}" dt="2024-09-04T19:53:18.878" v="8091" actId="478"/>
          <ac:grpSpMkLst>
            <pc:docMk/>
            <pc:sldMk cId="1188601616" sldId="2147473023"/>
            <ac:grpSpMk id="21" creationId="{A61BB046-C294-C6FC-C66F-18773A033CF6}"/>
          </ac:grpSpMkLst>
        </pc:grpChg>
        <pc:graphicFrameChg chg="add mod topLvl">
          <ac:chgData name="Roberto Carlos Anzaldo Gallardo" userId="11829d6b-1e14-4eb3-8ec4-d8f1d6dfe0dc" providerId="ADAL" clId="{7768F29E-20F0-4781-977C-F85BA88AD50A}" dt="2024-09-04T19:50:06.307" v="8048" actId="164"/>
          <ac:graphicFrameMkLst>
            <pc:docMk/>
            <pc:sldMk cId="1188601616" sldId="2147473023"/>
            <ac:graphicFrameMk id="7" creationId="{0DD7EBEA-9DDD-282C-A803-0F8632820EA8}"/>
          </ac:graphicFrameMkLst>
        </pc:graphicFrameChg>
        <pc:graphicFrameChg chg="add mod topLvl">
          <ac:chgData name="Roberto Carlos Anzaldo Gallardo" userId="11829d6b-1e14-4eb3-8ec4-d8f1d6dfe0dc" providerId="ADAL" clId="{7768F29E-20F0-4781-977C-F85BA88AD50A}" dt="2024-09-04T19:53:30.353" v="8102" actId="20577"/>
          <ac:graphicFrameMkLst>
            <pc:docMk/>
            <pc:sldMk cId="1188601616" sldId="2147473023"/>
            <ac:graphicFrameMk id="8" creationId="{2EC2BFBD-90DE-3DF9-31DD-8CB83F291E92}"/>
          </ac:graphicFrameMkLst>
        </pc:graphicFrameChg>
        <pc:graphicFrameChg chg="add mod topLvl">
          <ac:chgData name="Roberto Carlos Anzaldo Gallardo" userId="11829d6b-1e14-4eb3-8ec4-d8f1d6dfe0dc" providerId="ADAL" clId="{7768F29E-20F0-4781-977C-F85BA88AD50A}" dt="2024-09-04T19:54:40.675" v="8151" actId="255"/>
          <ac:graphicFrameMkLst>
            <pc:docMk/>
            <pc:sldMk cId="1188601616" sldId="2147473023"/>
            <ac:graphicFrameMk id="9" creationId="{A392E613-F415-B119-2397-0EB894A24BFA}"/>
          </ac:graphicFrameMkLst>
        </pc:graphicFrameChg>
        <pc:graphicFrameChg chg="add del mod topLvl">
          <ac:chgData name="Roberto Carlos Anzaldo Gallardo" userId="11829d6b-1e14-4eb3-8ec4-d8f1d6dfe0dc" providerId="ADAL" clId="{7768F29E-20F0-4781-977C-F85BA88AD50A}" dt="2024-09-04T19:40:59.520" v="7982" actId="478"/>
          <ac:graphicFrameMkLst>
            <pc:docMk/>
            <pc:sldMk cId="1188601616" sldId="2147473023"/>
            <ac:graphicFrameMk id="10" creationId="{634AE930-D596-6DF6-6B93-D50FCAD4B358}"/>
          </ac:graphicFrameMkLst>
        </pc:graphicFrameChg>
        <pc:graphicFrameChg chg="add del modGraphic">
          <ac:chgData name="Roberto Carlos Anzaldo Gallardo" userId="11829d6b-1e14-4eb3-8ec4-d8f1d6dfe0dc" providerId="ADAL" clId="{7768F29E-20F0-4781-977C-F85BA88AD50A}" dt="2024-09-03T18:11:37.418" v="6436" actId="478"/>
          <ac:graphicFrameMkLst>
            <pc:docMk/>
            <pc:sldMk cId="1188601616" sldId="2147473023"/>
            <ac:graphicFrameMk id="11" creationId="{219B1950-7005-86FE-9DF4-4478BE83B84E}"/>
          </ac:graphicFrameMkLst>
        </pc:graphicFrameChg>
        <pc:graphicFrameChg chg="add del mod">
          <ac:chgData name="Roberto Carlos Anzaldo Gallardo" userId="11829d6b-1e14-4eb3-8ec4-d8f1d6dfe0dc" providerId="ADAL" clId="{7768F29E-20F0-4781-977C-F85BA88AD50A}" dt="2024-09-03T18:37:09.467" v="6497" actId="478"/>
          <ac:graphicFrameMkLst>
            <pc:docMk/>
            <pc:sldMk cId="1188601616" sldId="2147473023"/>
            <ac:graphicFrameMk id="12" creationId="{C5DD07EE-BEEF-D5FE-05C9-B573712629C0}"/>
          </ac:graphicFrameMkLst>
        </pc:graphicFrameChg>
      </pc:sldChg>
      <pc:sldChg chg="addSp delSp modSp add del mod">
        <pc:chgData name="Roberto Carlos Anzaldo Gallardo" userId="11829d6b-1e14-4eb3-8ec4-d8f1d6dfe0dc" providerId="ADAL" clId="{7768F29E-20F0-4781-977C-F85BA88AD50A}" dt="2024-09-03T03:44:50.770" v="869" actId="47"/>
        <pc:sldMkLst>
          <pc:docMk/>
          <pc:sldMk cId="2734151117" sldId="2147473023"/>
        </pc:sldMkLst>
        <pc:spChg chg="mod">
          <ac:chgData name="Roberto Carlos Anzaldo Gallardo" userId="11829d6b-1e14-4eb3-8ec4-d8f1d6dfe0dc" providerId="ADAL" clId="{7768F29E-20F0-4781-977C-F85BA88AD50A}" dt="2024-09-02T20:31:33.302" v="451" actId="14100"/>
          <ac:spMkLst>
            <pc:docMk/>
            <pc:sldMk cId="2734151117" sldId="2147473023"/>
            <ac:spMk id="7" creationId="{B7B8FEA2-6A4B-72B9-C3B9-5BCB4B1BD1F0}"/>
          </ac:spMkLst>
        </pc:spChg>
        <pc:grpChg chg="del">
          <ac:chgData name="Roberto Carlos Anzaldo Gallardo" userId="11829d6b-1e14-4eb3-8ec4-d8f1d6dfe0dc" providerId="ADAL" clId="{7768F29E-20F0-4781-977C-F85BA88AD50A}" dt="2024-09-02T20:27:43.311" v="445" actId="478"/>
          <ac:grpSpMkLst>
            <pc:docMk/>
            <pc:sldMk cId="2734151117" sldId="2147473023"/>
            <ac:grpSpMk id="16" creationId="{723E8518-BD8A-7966-DDC4-A2E15B39CEEC}"/>
          </ac:grpSpMkLst>
        </pc:grpChg>
        <pc:grpChg chg="del">
          <ac:chgData name="Roberto Carlos Anzaldo Gallardo" userId="11829d6b-1e14-4eb3-8ec4-d8f1d6dfe0dc" providerId="ADAL" clId="{7768F29E-20F0-4781-977C-F85BA88AD50A}" dt="2024-09-02T20:27:39.838" v="444" actId="478"/>
          <ac:grpSpMkLst>
            <pc:docMk/>
            <pc:sldMk cId="2734151117" sldId="2147473023"/>
            <ac:grpSpMk id="19" creationId="{F5A0D391-C9D5-FC42-1749-22B368FD3B1A}"/>
          </ac:grpSpMkLst>
        </pc:grpChg>
        <pc:grpChg chg="del">
          <ac:chgData name="Roberto Carlos Anzaldo Gallardo" userId="11829d6b-1e14-4eb3-8ec4-d8f1d6dfe0dc" providerId="ADAL" clId="{7768F29E-20F0-4781-977C-F85BA88AD50A}" dt="2024-09-02T20:27:39.117" v="443" actId="478"/>
          <ac:grpSpMkLst>
            <pc:docMk/>
            <pc:sldMk cId="2734151117" sldId="2147473023"/>
            <ac:grpSpMk id="22" creationId="{C9C39543-F93F-AB37-D868-884782430788}"/>
          </ac:grpSpMkLst>
        </pc:grpChg>
        <pc:grpChg chg="del">
          <ac:chgData name="Roberto Carlos Anzaldo Gallardo" userId="11829d6b-1e14-4eb3-8ec4-d8f1d6dfe0dc" providerId="ADAL" clId="{7768F29E-20F0-4781-977C-F85BA88AD50A}" dt="2024-09-02T20:27:38.257" v="442" actId="478"/>
          <ac:grpSpMkLst>
            <pc:docMk/>
            <pc:sldMk cId="2734151117" sldId="2147473023"/>
            <ac:grpSpMk id="25" creationId="{2832AE22-B79E-E345-D848-AE181A46792D}"/>
          </ac:grpSpMkLst>
        </pc:grpChg>
        <pc:grpChg chg="del">
          <ac:chgData name="Roberto Carlos Anzaldo Gallardo" userId="11829d6b-1e14-4eb3-8ec4-d8f1d6dfe0dc" providerId="ADAL" clId="{7768F29E-20F0-4781-977C-F85BA88AD50A}" dt="2024-09-02T20:27:37.548" v="441" actId="478"/>
          <ac:grpSpMkLst>
            <pc:docMk/>
            <pc:sldMk cId="2734151117" sldId="2147473023"/>
            <ac:grpSpMk id="28" creationId="{1E90CA1A-D300-3165-C2D0-E146D34EC03C}"/>
          </ac:grpSpMkLst>
        </pc:grpChg>
        <pc:grpChg chg="del">
          <ac:chgData name="Roberto Carlos Anzaldo Gallardo" userId="11829d6b-1e14-4eb3-8ec4-d8f1d6dfe0dc" providerId="ADAL" clId="{7768F29E-20F0-4781-977C-F85BA88AD50A}" dt="2024-09-02T20:27:36.799" v="440" actId="478"/>
          <ac:grpSpMkLst>
            <pc:docMk/>
            <pc:sldMk cId="2734151117" sldId="2147473023"/>
            <ac:grpSpMk id="31" creationId="{FBBF51D5-670D-EB96-21B2-199319E0CCF7}"/>
          </ac:grpSpMkLst>
        </pc:grpChg>
        <pc:picChg chg="add mod modCrop">
          <ac:chgData name="Roberto Carlos Anzaldo Gallardo" userId="11829d6b-1e14-4eb3-8ec4-d8f1d6dfe0dc" providerId="ADAL" clId="{7768F29E-20F0-4781-977C-F85BA88AD50A}" dt="2024-09-02T20:31:24.845" v="450" actId="14100"/>
          <ac:picMkLst>
            <pc:docMk/>
            <pc:sldMk cId="2734151117" sldId="2147473023"/>
            <ac:picMk id="3" creationId="{B4C1AAFE-2876-D0D8-3C24-DE6365AE3016}"/>
          </ac:picMkLst>
        </pc:picChg>
        <pc:picChg chg="del">
          <ac:chgData name="Roberto Carlos Anzaldo Gallardo" userId="11829d6b-1e14-4eb3-8ec4-d8f1d6dfe0dc" providerId="ADAL" clId="{7768F29E-20F0-4781-977C-F85BA88AD50A}" dt="2024-09-02T20:27:35.474" v="439" actId="478"/>
          <ac:picMkLst>
            <pc:docMk/>
            <pc:sldMk cId="2734151117" sldId="2147473023"/>
            <ac:picMk id="13" creationId="{DEF60B21-D729-273B-5748-2BB7135E2CA8}"/>
          </ac:picMkLst>
        </pc:picChg>
        <pc:picChg chg="del">
          <ac:chgData name="Roberto Carlos Anzaldo Gallardo" userId="11829d6b-1e14-4eb3-8ec4-d8f1d6dfe0dc" providerId="ADAL" clId="{7768F29E-20F0-4781-977C-F85BA88AD50A}" dt="2024-09-02T20:27:34.285" v="438" actId="478"/>
          <ac:picMkLst>
            <pc:docMk/>
            <pc:sldMk cId="2734151117" sldId="2147473023"/>
            <ac:picMk id="15" creationId="{0DF2722A-6BF3-62B2-7B52-2428B970C11A}"/>
          </ac:picMkLst>
        </pc:picChg>
      </pc:sldChg>
      <pc:sldChg chg="addSp delSp modSp add mod">
        <pc:chgData name="Roberto Carlos Anzaldo Gallardo" userId="11829d6b-1e14-4eb3-8ec4-d8f1d6dfe0dc" providerId="ADAL" clId="{7768F29E-20F0-4781-977C-F85BA88AD50A}" dt="2024-09-05T12:28:06.683" v="8347" actId="20577"/>
        <pc:sldMkLst>
          <pc:docMk/>
          <pc:sldMk cId="1724421298" sldId="2147473024"/>
        </pc:sldMkLst>
        <pc:spChg chg="mod">
          <ac:chgData name="Roberto Carlos Anzaldo Gallardo" userId="11829d6b-1e14-4eb3-8ec4-d8f1d6dfe0dc" providerId="ADAL" clId="{7768F29E-20F0-4781-977C-F85BA88AD50A}" dt="2024-09-05T12:28:06.683" v="8347" actId="20577"/>
          <ac:spMkLst>
            <pc:docMk/>
            <pc:sldMk cId="1724421298" sldId="2147473024"/>
            <ac:spMk id="13" creationId="{85715422-5C6F-326E-DFE3-BCDAF6164E7A}"/>
          </ac:spMkLst>
        </pc:spChg>
        <pc:spChg chg="add mod">
          <ac:chgData name="Roberto Carlos Anzaldo Gallardo" userId="11829d6b-1e14-4eb3-8ec4-d8f1d6dfe0dc" providerId="ADAL" clId="{7768F29E-20F0-4781-977C-F85BA88AD50A}" dt="2024-09-04T18:02:41.309" v="7613" actId="20577"/>
          <ac:spMkLst>
            <pc:docMk/>
            <pc:sldMk cId="1724421298" sldId="2147473024"/>
            <ac:spMk id="15" creationId="{80387BE2-4564-C3DC-2914-93F6D0BE74FE}"/>
          </ac:spMkLst>
        </pc:spChg>
        <pc:spChg chg="del">
          <ac:chgData name="Roberto Carlos Anzaldo Gallardo" userId="11829d6b-1e14-4eb3-8ec4-d8f1d6dfe0dc" providerId="ADAL" clId="{7768F29E-20F0-4781-977C-F85BA88AD50A}" dt="2024-09-03T12:58:45.866" v="3261" actId="478"/>
          <ac:spMkLst>
            <pc:docMk/>
            <pc:sldMk cId="1724421298" sldId="2147473024"/>
            <ac:spMk id="18" creationId="{A4FCA303-8153-E909-0D1E-46B9F160FDF9}"/>
          </ac:spMkLst>
        </pc:spChg>
        <pc:spChg chg="del">
          <ac:chgData name="Roberto Carlos Anzaldo Gallardo" userId="11829d6b-1e14-4eb3-8ec4-d8f1d6dfe0dc" providerId="ADAL" clId="{7768F29E-20F0-4781-977C-F85BA88AD50A}" dt="2024-09-03T12:58:51.264" v="3263" actId="478"/>
          <ac:spMkLst>
            <pc:docMk/>
            <pc:sldMk cId="1724421298" sldId="2147473024"/>
            <ac:spMk id="31" creationId="{BF53B8AB-2B62-08B4-0405-29B29DF4B529}"/>
          </ac:spMkLst>
        </pc:spChg>
        <pc:spChg chg="del">
          <ac:chgData name="Roberto Carlos Anzaldo Gallardo" userId="11829d6b-1e14-4eb3-8ec4-d8f1d6dfe0dc" providerId="ADAL" clId="{7768F29E-20F0-4781-977C-F85BA88AD50A}" dt="2024-09-03T12:58:54.039" v="3264" actId="478"/>
          <ac:spMkLst>
            <pc:docMk/>
            <pc:sldMk cId="1724421298" sldId="2147473024"/>
            <ac:spMk id="33" creationId="{D1377F26-67F8-8403-5533-E2334964B081}"/>
          </ac:spMkLst>
        </pc:spChg>
        <pc:spChg chg="del mod">
          <ac:chgData name="Roberto Carlos Anzaldo Gallardo" userId="11829d6b-1e14-4eb3-8ec4-d8f1d6dfe0dc" providerId="ADAL" clId="{7768F29E-20F0-4781-977C-F85BA88AD50A}" dt="2024-09-03T13:00:24.048" v="3276" actId="478"/>
          <ac:spMkLst>
            <pc:docMk/>
            <pc:sldMk cId="1724421298" sldId="2147473024"/>
            <ac:spMk id="34" creationId="{F47AEA9E-C39F-BC09-0093-2C3849CD55BC}"/>
          </ac:spMkLst>
        </pc:spChg>
        <pc:spChg chg="del">
          <ac:chgData name="Roberto Carlos Anzaldo Gallardo" userId="11829d6b-1e14-4eb3-8ec4-d8f1d6dfe0dc" providerId="ADAL" clId="{7768F29E-20F0-4781-977C-F85BA88AD50A}" dt="2024-09-03T13:00:27.656" v="3277" actId="478"/>
          <ac:spMkLst>
            <pc:docMk/>
            <pc:sldMk cId="1724421298" sldId="2147473024"/>
            <ac:spMk id="35" creationId="{80EB57CE-2B49-05B4-5982-807B064C686F}"/>
          </ac:spMkLst>
        </pc:spChg>
        <pc:spChg chg="del">
          <ac:chgData name="Roberto Carlos Anzaldo Gallardo" userId="11829d6b-1e14-4eb3-8ec4-d8f1d6dfe0dc" providerId="ADAL" clId="{7768F29E-20F0-4781-977C-F85BA88AD50A}" dt="2024-09-03T13:00:31.619" v="3278" actId="478"/>
          <ac:spMkLst>
            <pc:docMk/>
            <pc:sldMk cId="1724421298" sldId="2147473024"/>
            <ac:spMk id="36" creationId="{9EF5AA0D-4A5D-FC71-5376-FDB6E134BDE8}"/>
          </ac:spMkLst>
        </pc:spChg>
        <pc:spChg chg="del">
          <ac:chgData name="Roberto Carlos Anzaldo Gallardo" userId="11829d6b-1e14-4eb3-8ec4-d8f1d6dfe0dc" providerId="ADAL" clId="{7768F29E-20F0-4781-977C-F85BA88AD50A}" dt="2024-09-03T13:00:35.423" v="3279" actId="478"/>
          <ac:spMkLst>
            <pc:docMk/>
            <pc:sldMk cId="1724421298" sldId="2147473024"/>
            <ac:spMk id="37" creationId="{64B1A6EA-18AF-C476-368B-B21331D3FF55}"/>
          </ac:spMkLst>
        </pc:spChg>
        <pc:picChg chg="add mod">
          <ac:chgData name="Roberto Carlos Anzaldo Gallardo" userId="11829d6b-1e14-4eb3-8ec4-d8f1d6dfe0dc" providerId="ADAL" clId="{7768F29E-20F0-4781-977C-F85BA88AD50A}" dt="2024-09-03T13:21:01.059" v="3810" actId="1076"/>
          <ac:picMkLst>
            <pc:docMk/>
            <pc:sldMk cId="1724421298" sldId="2147473024"/>
            <ac:picMk id="2" creationId="{952D46C2-D72D-47A5-F869-A6C28B0FAEF1}"/>
          </ac:picMkLst>
        </pc:picChg>
        <pc:picChg chg="add mod">
          <ac:chgData name="Roberto Carlos Anzaldo Gallardo" userId="11829d6b-1e14-4eb3-8ec4-d8f1d6dfe0dc" providerId="ADAL" clId="{7768F29E-20F0-4781-977C-F85BA88AD50A}" dt="2024-09-03T13:21:07.109" v="3811" actId="1076"/>
          <ac:picMkLst>
            <pc:docMk/>
            <pc:sldMk cId="1724421298" sldId="2147473024"/>
            <ac:picMk id="3" creationId="{6B397B1B-9731-B7E6-C7C7-597F6BEE7369}"/>
          </ac:picMkLst>
        </pc:picChg>
        <pc:picChg chg="add mod">
          <ac:chgData name="Roberto Carlos Anzaldo Gallardo" userId="11829d6b-1e14-4eb3-8ec4-d8f1d6dfe0dc" providerId="ADAL" clId="{7768F29E-20F0-4781-977C-F85BA88AD50A}" dt="2024-09-03T13:21:14.346" v="3812" actId="1076"/>
          <ac:picMkLst>
            <pc:docMk/>
            <pc:sldMk cId="1724421298" sldId="2147473024"/>
            <ac:picMk id="5" creationId="{877500A0-D4FD-3071-CF9A-0ECF47DDC042}"/>
          </ac:picMkLst>
        </pc:picChg>
        <pc:picChg chg="add mod">
          <ac:chgData name="Roberto Carlos Anzaldo Gallardo" userId="11829d6b-1e14-4eb3-8ec4-d8f1d6dfe0dc" providerId="ADAL" clId="{7768F29E-20F0-4781-977C-F85BA88AD50A}" dt="2024-09-03T13:09:05.842" v="3382" actId="14100"/>
          <ac:picMkLst>
            <pc:docMk/>
            <pc:sldMk cId="1724421298" sldId="2147473024"/>
            <ac:picMk id="6" creationId="{F83FDBF8-F8FC-EEBD-FBEE-4189508DED0B}"/>
          </ac:picMkLst>
        </pc:picChg>
        <pc:picChg chg="add mod">
          <ac:chgData name="Roberto Carlos Anzaldo Gallardo" userId="11829d6b-1e14-4eb3-8ec4-d8f1d6dfe0dc" providerId="ADAL" clId="{7768F29E-20F0-4781-977C-F85BA88AD50A}" dt="2024-09-03T13:22:16.941" v="3818" actId="1076"/>
          <ac:picMkLst>
            <pc:docMk/>
            <pc:sldMk cId="1724421298" sldId="2147473024"/>
            <ac:picMk id="10" creationId="{3D1ED111-2310-0A18-8304-5BC5C07D788B}"/>
          </ac:picMkLst>
        </pc:picChg>
        <pc:picChg chg="add mod">
          <ac:chgData name="Roberto Carlos Anzaldo Gallardo" userId="11829d6b-1e14-4eb3-8ec4-d8f1d6dfe0dc" providerId="ADAL" clId="{7768F29E-20F0-4781-977C-F85BA88AD50A}" dt="2024-09-03T13:21:59.571" v="3817" actId="1076"/>
          <ac:picMkLst>
            <pc:docMk/>
            <pc:sldMk cId="1724421298" sldId="2147473024"/>
            <ac:picMk id="11" creationId="{2B04293F-71A2-63C7-3CB9-106F5B682D40}"/>
          </ac:picMkLst>
        </pc:picChg>
        <pc:picChg chg="add mod">
          <ac:chgData name="Roberto Carlos Anzaldo Gallardo" userId="11829d6b-1e14-4eb3-8ec4-d8f1d6dfe0dc" providerId="ADAL" clId="{7768F29E-20F0-4781-977C-F85BA88AD50A}" dt="2024-09-03T13:21:53.499" v="3816" actId="1076"/>
          <ac:picMkLst>
            <pc:docMk/>
            <pc:sldMk cId="1724421298" sldId="2147473024"/>
            <ac:picMk id="12" creationId="{1AB7068C-CA66-982F-2227-027A1310FBEB}"/>
          </ac:picMkLst>
        </pc:picChg>
        <pc:picChg chg="add mod">
          <ac:chgData name="Roberto Carlos Anzaldo Gallardo" userId="11829d6b-1e14-4eb3-8ec4-d8f1d6dfe0dc" providerId="ADAL" clId="{7768F29E-20F0-4781-977C-F85BA88AD50A}" dt="2024-09-03T13:21:43.371" v="3815" actId="1076"/>
          <ac:picMkLst>
            <pc:docMk/>
            <pc:sldMk cId="1724421298" sldId="2147473024"/>
            <ac:picMk id="14" creationId="{FF2400FB-8911-F1DC-7732-78A7EE89723F}"/>
          </ac:picMkLst>
        </pc:picChg>
        <pc:picChg chg="add mod">
          <ac:chgData name="Roberto Carlos Anzaldo Gallardo" userId="11829d6b-1e14-4eb3-8ec4-d8f1d6dfe0dc" providerId="ADAL" clId="{7768F29E-20F0-4781-977C-F85BA88AD50A}" dt="2024-09-03T17:55:32.983" v="6272" actId="1037"/>
          <ac:picMkLst>
            <pc:docMk/>
            <pc:sldMk cId="1724421298" sldId="2147473024"/>
            <ac:picMk id="16" creationId="{7117BB66-0008-9445-8C80-F89245077F85}"/>
          </ac:picMkLst>
        </pc:picChg>
        <pc:picChg chg="add mod">
          <ac:chgData name="Roberto Carlos Anzaldo Gallardo" userId="11829d6b-1e14-4eb3-8ec4-d8f1d6dfe0dc" providerId="ADAL" clId="{7768F29E-20F0-4781-977C-F85BA88AD50A}" dt="2024-09-03T17:55:32.983" v="6272" actId="1037"/>
          <ac:picMkLst>
            <pc:docMk/>
            <pc:sldMk cId="1724421298" sldId="2147473024"/>
            <ac:picMk id="17" creationId="{DB200E96-22FE-9624-EF46-D7F4E1540E6D}"/>
          </ac:picMkLst>
        </pc:picChg>
        <pc:picChg chg="add mod modCrop">
          <ac:chgData name="Roberto Carlos Anzaldo Gallardo" userId="11829d6b-1e14-4eb3-8ec4-d8f1d6dfe0dc" providerId="ADAL" clId="{7768F29E-20F0-4781-977C-F85BA88AD50A}" dt="2024-09-03T17:55:32.983" v="6272" actId="1037"/>
          <ac:picMkLst>
            <pc:docMk/>
            <pc:sldMk cId="1724421298" sldId="2147473024"/>
            <ac:picMk id="19" creationId="{D4B9C349-D1DE-B010-DE66-25EC8CB4E03C}"/>
          </ac:picMkLst>
        </pc:picChg>
        <pc:picChg chg="del">
          <ac:chgData name="Roberto Carlos Anzaldo Gallardo" userId="11829d6b-1e14-4eb3-8ec4-d8f1d6dfe0dc" providerId="ADAL" clId="{7768F29E-20F0-4781-977C-F85BA88AD50A}" dt="2024-09-03T12:58:40.649" v="3260" actId="478"/>
          <ac:picMkLst>
            <pc:docMk/>
            <pc:sldMk cId="1724421298" sldId="2147473024"/>
            <ac:picMk id="21" creationId="{1616F073-2C19-301D-6C55-3C04975E0776}"/>
          </ac:picMkLst>
        </pc:picChg>
        <pc:picChg chg="del">
          <ac:chgData name="Roberto Carlos Anzaldo Gallardo" userId="11829d6b-1e14-4eb3-8ec4-d8f1d6dfe0dc" providerId="ADAL" clId="{7768F29E-20F0-4781-977C-F85BA88AD50A}" dt="2024-09-03T12:58:47.614" v="3262" actId="478"/>
          <ac:picMkLst>
            <pc:docMk/>
            <pc:sldMk cId="1724421298" sldId="2147473024"/>
            <ac:picMk id="32" creationId="{13DED2D3-0B59-496C-089A-8256F736E6D5}"/>
          </ac:picMkLst>
        </pc:picChg>
      </pc:sldChg>
      <pc:sldChg chg="addSp modSp new del mod">
        <pc:chgData name="Roberto Carlos Anzaldo Gallardo" userId="11829d6b-1e14-4eb3-8ec4-d8f1d6dfe0dc" providerId="ADAL" clId="{7768F29E-20F0-4781-977C-F85BA88AD50A}" dt="2024-09-03T17:44:15.644" v="6243" actId="47"/>
        <pc:sldMkLst>
          <pc:docMk/>
          <pc:sldMk cId="2048646517" sldId="2147473025"/>
        </pc:sldMkLst>
        <pc:spChg chg="add mod">
          <ac:chgData name="Roberto Carlos Anzaldo Gallardo" userId="11829d6b-1e14-4eb3-8ec4-d8f1d6dfe0dc" providerId="ADAL" clId="{7768F29E-20F0-4781-977C-F85BA88AD50A}" dt="2024-09-03T17:39:02.441" v="6136" actId="1076"/>
          <ac:spMkLst>
            <pc:docMk/>
            <pc:sldMk cId="2048646517" sldId="2147473025"/>
            <ac:spMk id="4" creationId="{0F702EB0-E69E-6092-2845-97F9A36CA9D2}"/>
          </ac:spMkLst>
        </pc:spChg>
        <pc:picChg chg="add mod">
          <ac:chgData name="Roberto Carlos Anzaldo Gallardo" userId="11829d6b-1e14-4eb3-8ec4-d8f1d6dfe0dc" providerId="ADAL" clId="{7768F29E-20F0-4781-977C-F85BA88AD50A}" dt="2024-09-03T17:32:50.502" v="6127"/>
          <ac:picMkLst>
            <pc:docMk/>
            <pc:sldMk cId="2048646517" sldId="2147473025"/>
            <ac:picMk id="2" creationId="{4D822534-25EA-831A-9303-35FBD70609D6}"/>
          </ac:picMkLst>
        </pc:picChg>
        <pc:picChg chg="add mod">
          <ac:chgData name="Roberto Carlos Anzaldo Gallardo" userId="11829d6b-1e14-4eb3-8ec4-d8f1d6dfe0dc" providerId="ADAL" clId="{7768F29E-20F0-4781-977C-F85BA88AD50A}" dt="2024-09-03T17:32:50.502" v="6127"/>
          <ac:picMkLst>
            <pc:docMk/>
            <pc:sldMk cId="2048646517" sldId="2147473025"/>
            <ac:picMk id="3" creationId="{34EC6B4E-3FF0-867C-B57A-982DADB979C8}"/>
          </ac:picMkLst>
        </pc:picChg>
      </pc:sldChg>
      <pc:sldChg chg="addSp modSp new mod modShow">
        <pc:chgData name="Roberto Carlos Anzaldo Gallardo" userId="11829d6b-1e14-4eb3-8ec4-d8f1d6dfe0dc" providerId="ADAL" clId="{7768F29E-20F0-4781-977C-F85BA88AD50A}" dt="2024-09-03T18:29:12.197" v="6452" actId="729"/>
        <pc:sldMkLst>
          <pc:docMk/>
          <pc:sldMk cId="3369944577" sldId="2147473025"/>
        </pc:sldMkLst>
        <pc:picChg chg="add mod modCrop">
          <ac:chgData name="Roberto Carlos Anzaldo Gallardo" userId="11829d6b-1e14-4eb3-8ec4-d8f1d6dfe0dc" providerId="ADAL" clId="{7768F29E-20F0-4781-977C-F85BA88AD50A}" dt="2024-09-03T18:29:03.698" v="6451" actId="14100"/>
          <ac:picMkLst>
            <pc:docMk/>
            <pc:sldMk cId="3369944577" sldId="2147473025"/>
            <ac:picMk id="3" creationId="{8E78DAA1-BA5D-D933-0D30-4A734AC32026}"/>
          </ac:picMkLst>
        </pc:picChg>
      </pc:sldChg>
      <pc:sldChg chg="addSp delSp add del mod">
        <pc:chgData name="Roberto Carlos Anzaldo Gallardo" userId="11829d6b-1e14-4eb3-8ec4-d8f1d6dfe0dc" providerId="ADAL" clId="{7768F29E-20F0-4781-977C-F85BA88AD50A}" dt="2024-09-05T00:09:01.424" v="8161"/>
        <pc:sldMkLst>
          <pc:docMk/>
          <pc:sldMk cId="584199321" sldId="2147473026"/>
        </pc:sldMkLst>
        <pc:picChg chg="add del">
          <ac:chgData name="Roberto Carlos Anzaldo Gallardo" userId="11829d6b-1e14-4eb3-8ec4-d8f1d6dfe0dc" providerId="ADAL" clId="{7768F29E-20F0-4781-977C-F85BA88AD50A}" dt="2024-09-05T00:08:59.692" v="8160" actId="478"/>
          <ac:picMkLst>
            <pc:docMk/>
            <pc:sldMk cId="584199321" sldId="2147473026"/>
            <ac:picMk id="13" creationId="{D2738D0C-C314-FC7C-EC46-D20476F5C4F1}"/>
          </ac:picMkLst>
        </pc:picChg>
      </pc:sldChg>
      <pc:sldChg chg="addSp delSp modSp new mod">
        <pc:chgData name="Roberto Carlos Anzaldo Gallardo" userId="11829d6b-1e14-4eb3-8ec4-d8f1d6dfe0dc" providerId="ADAL" clId="{7768F29E-20F0-4781-977C-F85BA88AD50A}" dt="2024-09-05T18:37:04.275" v="8574" actId="1035"/>
        <pc:sldMkLst>
          <pc:docMk/>
          <pc:sldMk cId="2677445849" sldId="2147473026"/>
        </pc:sldMkLst>
        <pc:spChg chg="add del mod">
          <ac:chgData name="Roberto Carlos Anzaldo Gallardo" userId="11829d6b-1e14-4eb3-8ec4-d8f1d6dfe0dc" providerId="ADAL" clId="{7768F29E-20F0-4781-977C-F85BA88AD50A}" dt="2024-09-05T16:23:51.771" v="8419" actId="478"/>
          <ac:spMkLst>
            <pc:docMk/>
            <pc:sldMk cId="2677445849" sldId="2147473026"/>
            <ac:spMk id="2" creationId="{75EDF03B-9E8D-C17E-2914-DA535A496B9E}"/>
          </ac:spMkLst>
        </pc:spChg>
        <pc:spChg chg="add mod">
          <ac:chgData name="Roberto Carlos Anzaldo Gallardo" userId="11829d6b-1e14-4eb3-8ec4-d8f1d6dfe0dc" providerId="ADAL" clId="{7768F29E-20F0-4781-977C-F85BA88AD50A}" dt="2024-09-05T12:26:19.660" v="8282" actId="313"/>
          <ac:spMkLst>
            <pc:docMk/>
            <pc:sldMk cId="2677445849" sldId="2147473026"/>
            <ac:spMk id="6" creationId="{58614E52-424B-6531-652D-28DE7C9E8E7E}"/>
          </ac:spMkLst>
        </pc:spChg>
        <pc:spChg chg="mod">
          <ac:chgData name="Roberto Carlos Anzaldo Gallardo" userId="11829d6b-1e14-4eb3-8ec4-d8f1d6dfe0dc" providerId="ADAL" clId="{7768F29E-20F0-4781-977C-F85BA88AD50A}" dt="2024-09-05T16:24:09.753" v="8420"/>
          <ac:spMkLst>
            <pc:docMk/>
            <pc:sldMk cId="2677445849" sldId="2147473026"/>
            <ac:spMk id="7" creationId="{E73E3B51-D260-936B-34ED-5C6C411D801A}"/>
          </ac:spMkLst>
        </pc:spChg>
        <pc:spChg chg="mod">
          <ac:chgData name="Roberto Carlos Anzaldo Gallardo" userId="11829d6b-1e14-4eb3-8ec4-d8f1d6dfe0dc" providerId="ADAL" clId="{7768F29E-20F0-4781-977C-F85BA88AD50A}" dt="2024-09-05T16:24:09.753" v="8420"/>
          <ac:spMkLst>
            <pc:docMk/>
            <pc:sldMk cId="2677445849" sldId="2147473026"/>
            <ac:spMk id="8" creationId="{DA621C23-4953-4BA4-574F-B8124F86FF45}"/>
          </ac:spMkLst>
        </pc:spChg>
        <pc:spChg chg="mod">
          <ac:chgData name="Roberto Carlos Anzaldo Gallardo" userId="11829d6b-1e14-4eb3-8ec4-d8f1d6dfe0dc" providerId="ADAL" clId="{7768F29E-20F0-4781-977C-F85BA88AD50A}" dt="2024-09-05T16:24:42.940" v="8424"/>
          <ac:spMkLst>
            <pc:docMk/>
            <pc:sldMk cId="2677445849" sldId="2147473026"/>
            <ac:spMk id="10" creationId="{59683BE2-CE5A-7E1D-3E7D-0D44A3E4B4E5}"/>
          </ac:spMkLst>
        </pc:spChg>
        <pc:spChg chg="mod">
          <ac:chgData name="Roberto Carlos Anzaldo Gallardo" userId="11829d6b-1e14-4eb3-8ec4-d8f1d6dfe0dc" providerId="ADAL" clId="{7768F29E-20F0-4781-977C-F85BA88AD50A}" dt="2024-09-05T16:24:42.940" v="8424"/>
          <ac:spMkLst>
            <pc:docMk/>
            <pc:sldMk cId="2677445849" sldId="2147473026"/>
            <ac:spMk id="11" creationId="{2B869754-0A87-5E99-C44B-D3BD9781626A}"/>
          </ac:spMkLst>
        </pc:spChg>
        <pc:spChg chg="add mod">
          <ac:chgData name="Roberto Carlos Anzaldo Gallardo" userId="11829d6b-1e14-4eb3-8ec4-d8f1d6dfe0dc" providerId="ADAL" clId="{7768F29E-20F0-4781-977C-F85BA88AD50A}" dt="2024-09-05T18:37:04.275" v="8574" actId="1035"/>
          <ac:spMkLst>
            <pc:docMk/>
            <pc:sldMk cId="2677445849" sldId="2147473026"/>
            <ac:spMk id="12" creationId="{5B6A1902-8EDE-E660-5ABE-3DF39A1CB1B6}"/>
          </ac:spMkLst>
        </pc:spChg>
        <pc:grpChg chg="add mod">
          <ac:chgData name="Roberto Carlos Anzaldo Gallardo" userId="11829d6b-1e14-4eb3-8ec4-d8f1d6dfe0dc" providerId="ADAL" clId="{7768F29E-20F0-4781-977C-F85BA88AD50A}" dt="2024-09-05T16:24:27.510" v="8423" actId="1076"/>
          <ac:grpSpMkLst>
            <pc:docMk/>
            <pc:sldMk cId="2677445849" sldId="2147473026"/>
            <ac:grpSpMk id="4" creationId="{9758B91F-470E-A21E-4225-80AE126E616A}"/>
          </ac:grpSpMkLst>
        </pc:grpChg>
        <pc:grpChg chg="add mod">
          <ac:chgData name="Roberto Carlos Anzaldo Gallardo" userId="11829d6b-1e14-4eb3-8ec4-d8f1d6dfe0dc" providerId="ADAL" clId="{7768F29E-20F0-4781-977C-F85BA88AD50A}" dt="2024-09-05T16:25:02.413" v="8436" actId="1035"/>
          <ac:grpSpMkLst>
            <pc:docMk/>
            <pc:sldMk cId="2677445849" sldId="2147473026"/>
            <ac:grpSpMk id="9" creationId="{7ED45C60-7708-7075-FE6D-48C41BA2D583}"/>
          </ac:grpSpMkLst>
        </pc:grpChg>
        <pc:picChg chg="add mod modCrop">
          <ac:chgData name="Roberto Carlos Anzaldo Gallardo" userId="11829d6b-1e14-4eb3-8ec4-d8f1d6dfe0dc" providerId="ADAL" clId="{7768F29E-20F0-4781-977C-F85BA88AD50A}" dt="2024-09-05T12:15:34.319" v="8169" actId="14100"/>
          <ac:picMkLst>
            <pc:docMk/>
            <pc:sldMk cId="2677445849" sldId="2147473026"/>
            <ac:picMk id="3" creationId="{FE1AD82F-B76B-A8DE-D725-C669628BDCDC}"/>
          </ac:picMkLst>
        </pc:picChg>
        <pc:picChg chg="add mod modCrop">
          <ac:chgData name="Roberto Carlos Anzaldo Gallardo" userId="11829d6b-1e14-4eb3-8ec4-d8f1d6dfe0dc" providerId="ADAL" clId="{7768F29E-20F0-4781-977C-F85BA88AD50A}" dt="2024-09-05T12:16:51.217" v="8176" actId="14100"/>
          <ac:picMkLst>
            <pc:docMk/>
            <pc:sldMk cId="2677445849" sldId="2147473026"/>
            <ac:picMk id="5" creationId="{56CFFE93-78FD-2F9C-32F6-04A61E30EB2E}"/>
          </ac:picMkLst>
        </pc:picChg>
      </pc:sldChg>
      <pc:sldChg chg="addSp delSp modSp new mod">
        <pc:chgData name="Roberto Carlos Anzaldo Gallardo" userId="11829d6b-1e14-4eb3-8ec4-d8f1d6dfe0dc" providerId="ADAL" clId="{7768F29E-20F0-4781-977C-F85BA88AD50A}" dt="2024-09-05T17:54:15.521" v="8451" actId="14100"/>
        <pc:sldMkLst>
          <pc:docMk/>
          <pc:sldMk cId="3921575932" sldId="2147473027"/>
        </pc:sldMkLst>
        <pc:spChg chg="add mod">
          <ac:chgData name="Roberto Carlos Anzaldo Gallardo" userId="11829d6b-1e14-4eb3-8ec4-d8f1d6dfe0dc" providerId="ADAL" clId="{7768F29E-20F0-4781-977C-F85BA88AD50A}" dt="2024-09-05T12:26:42.737" v="8317" actId="20577"/>
          <ac:spMkLst>
            <pc:docMk/>
            <pc:sldMk cId="3921575932" sldId="2147473027"/>
            <ac:spMk id="7" creationId="{88ED53E7-2BDA-9E96-EF26-8AA3CC7157B7}"/>
          </ac:spMkLst>
        </pc:spChg>
        <pc:grpChg chg="add del mod">
          <ac:chgData name="Roberto Carlos Anzaldo Gallardo" userId="11829d6b-1e14-4eb3-8ec4-d8f1d6dfe0dc" providerId="ADAL" clId="{7768F29E-20F0-4781-977C-F85BA88AD50A}" dt="2024-09-05T17:54:04.611" v="8448" actId="478"/>
          <ac:grpSpMkLst>
            <pc:docMk/>
            <pc:sldMk cId="3921575932" sldId="2147473027"/>
            <ac:grpSpMk id="6" creationId="{165DF673-6905-0DED-048F-F1F0C054EBCA}"/>
          </ac:grpSpMkLst>
        </pc:grpChg>
        <pc:picChg chg="add mod modCrop">
          <ac:chgData name="Roberto Carlos Anzaldo Gallardo" userId="11829d6b-1e14-4eb3-8ec4-d8f1d6dfe0dc" providerId="ADAL" clId="{7768F29E-20F0-4781-977C-F85BA88AD50A}" dt="2024-09-05T12:26:04.324" v="8280" actId="164"/>
          <ac:picMkLst>
            <pc:docMk/>
            <pc:sldMk cId="3921575932" sldId="2147473027"/>
            <ac:picMk id="3" creationId="{729F6EE8-4C5B-EBA1-960D-EC96DF224FE6}"/>
          </ac:picMkLst>
        </pc:picChg>
        <pc:picChg chg="add mod modCrop">
          <ac:chgData name="Roberto Carlos Anzaldo Gallardo" userId="11829d6b-1e14-4eb3-8ec4-d8f1d6dfe0dc" providerId="ADAL" clId="{7768F29E-20F0-4781-977C-F85BA88AD50A}" dt="2024-09-05T17:54:15.521" v="8451" actId="14100"/>
          <ac:picMkLst>
            <pc:docMk/>
            <pc:sldMk cId="3921575932" sldId="2147473027"/>
            <ac:picMk id="4" creationId="{3EF5DC14-2FC9-34D6-D0CC-C4F9180B46ED}"/>
          </ac:picMkLst>
        </pc:picChg>
        <pc:picChg chg="add mod modCrop">
          <ac:chgData name="Roberto Carlos Anzaldo Gallardo" userId="11829d6b-1e14-4eb3-8ec4-d8f1d6dfe0dc" providerId="ADAL" clId="{7768F29E-20F0-4781-977C-F85BA88AD50A}" dt="2024-09-05T12:26:04.324" v="8280" actId="164"/>
          <ac:picMkLst>
            <pc:docMk/>
            <pc:sldMk cId="3921575932" sldId="2147473027"/>
            <ac:picMk id="5" creationId="{B2F78020-0527-A9A9-495E-D520549E973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61FD1-1D76-4C27-939C-27B2487F37F5}" type="datetimeFigureOut">
              <a:rPr lang="es-MX" smtClean="0"/>
              <a:t>07/02/2025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893A3-872F-4774-AED6-AC18506EE1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886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11ACE8-1E4F-764F-8371-A3489B232979}" type="slidenum">
              <a:rPr lang="en-US" altLang="es-MX" smtClean="0"/>
              <a:pPr>
                <a:defRPr/>
              </a:pPr>
              <a:t>1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100041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1743E-5300-879C-DCAA-6047A1CB1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E85357-E14C-B4EF-C236-4223DE83A5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37184B-635B-6090-79FB-26AE957187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06EE7-C888-FBE2-6B26-49DBEFFF1C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11ACE8-1E4F-764F-8371-A3489B232979}" type="slidenum">
              <a:rPr lang="en-US" altLang="es-MX" smtClean="0"/>
              <a:pPr>
                <a:defRPr/>
              </a:pPr>
              <a:t>2</a:t>
            </a:fld>
            <a:endParaRPr lang="en-US" altLang="es-MX"/>
          </a:p>
        </p:txBody>
      </p:sp>
    </p:spTree>
    <p:extLst>
      <p:ext uri="{BB962C8B-B14F-4D97-AF65-F5344CB8AC3E}">
        <p14:creationId xmlns:p14="http://schemas.microsoft.com/office/powerpoint/2010/main" val="4220325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586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57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2333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01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2737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196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1673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375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146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041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70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58108-1EC3-0E43-9119-67C1DD0BEEB6}" type="datetimeFigureOut">
              <a:rPr lang="es-ES_tradnl" smtClean="0"/>
              <a:t>07/02/2025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3A27-F16C-D64C-B298-973D2C7388E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7079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9E403F-518C-EC69-F471-0ABFEA39AEC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2060"/>
              </a:gs>
              <a:gs pos="94000">
                <a:srgbClr val="0E8CFF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11" name="Imagen 6">
            <a:extLst>
              <a:ext uri="{FF2B5EF4-FFF2-40B4-BE49-F238E27FC236}">
                <a16:creationId xmlns:a16="http://schemas.microsoft.com/office/drawing/2014/main" id="{8F20D90B-EF53-6377-C3BA-80663273A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141" y="6402150"/>
            <a:ext cx="1332885" cy="29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rco 9">
            <a:extLst>
              <a:ext uri="{FF2B5EF4-FFF2-40B4-BE49-F238E27FC236}">
                <a16:creationId xmlns:a16="http://schemas.microsoft.com/office/drawing/2014/main" id="{890E4E60-312E-3877-182D-DB586A91EFB3}"/>
              </a:ext>
            </a:extLst>
          </p:cNvPr>
          <p:cNvSpPr/>
          <p:nvPr/>
        </p:nvSpPr>
        <p:spPr>
          <a:xfrm>
            <a:off x="7115071" y="-525996"/>
            <a:ext cx="3828232" cy="7909992"/>
          </a:xfrm>
          <a:prstGeom prst="arc">
            <a:avLst>
              <a:gd name="adj1" fmla="val 16957263"/>
              <a:gd name="adj2" fmla="val 473087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Arco 11">
            <a:extLst>
              <a:ext uri="{FF2B5EF4-FFF2-40B4-BE49-F238E27FC236}">
                <a16:creationId xmlns:a16="http://schemas.microsoft.com/office/drawing/2014/main" id="{B5F13F03-7208-03E2-15E4-64D6737AAC86}"/>
              </a:ext>
            </a:extLst>
          </p:cNvPr>
          <p:cNvSpPr/>
          <p:nvPr/>
        </p:nvSpPr>
        <p:spPr>
          <a:xfrm>
            <a:off x="6753790" y="-617436"/>
            <a:ext cx="4848274" cy="7627836"/>
          </a:xfrm>
          <a:prstGeom prst="arc">
            <a:avLst>
              <a:gd name="adj1" fmla="val 17368070"/>
              <a:gd name="adj2" fmla="val 5267976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1119AE36-9482-CCF6-422F-6245B636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32877"/>
            <a:ext cx="9871587" cy="9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rgbClr val="002060"/>
                </a:solidFill>
                <a:latin typeface="Montserrat-Bold" pitchFamily="2" charset="77"/>
              </a:defRPr>
            </a:lvl1pPr>
            <a:lvl2pPr marL="742950" indent="-28575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>
                <a:solidFill>
                  <a:srgbClr val="595959"/>
                </a:solidFill>
                <a:latin typeface="Montserrat" pitchFamily="2" charset="77"/>
              </a:defRPr>
            </a:lvl2pPr>
            <a:lvl3pPr marL="11430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 sz="1000">
                <a:solidFill>
                  <a:srgbClr val="595959"/>
                </a:solidFill>
                <a:latin typeface="Montserrat" pitchFamily="2" charset="77"/>
              </a:defRPr>
            </a:lvl3pPr>
            <a:lvl4pPr marL="16002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 sz="900">
                <a:solidFill>
                  <a:srgbClr val="595959"/>
                </a:solidFill>
                <a:latin typeface="Montserrat" pitchFamily="2" charset="77"/>
              </a:defRPr>
            </a:lvl4pPr>
            <a:lvl5pPr marL="20574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5pPr>
            <a:lvl6pPr marL="25146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6pPr>
            <a:lvl7pPr marL="29718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7pPr>
            <a:lvl8pPr marL="34290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8pPr>
            <a:lvl9pPr marL="38862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9pPr>
          </a:lstStyle>
          <a:p>
            <a:pPr marL="0" marR="0" lvl="0" indent="0" algn="ctr" defTabSz="912813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altLang="es-MX" sz="60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ExtraBold" pitchFamily="2" charset="77"/>
            </a:endParaRPr>
          </a:p>
        </p:txBody>
      </p:sp>
      <p:pic>
        <p:nvPicPr>
          <p:cNvPr id="9" name="Imagen 8" descr="Imagen que contiene foto, cuarto, pequeño, montado&#10;&#10;El contenido generado por IA puede ser incorrecto.">
            <a:extLst>
              <a:ext uri="{FF2B5EF4-FFF2-40B4-BE49-F238E27FC236}">
                <a16:creationId xmlns:a16="http://schemas.microsoft.com/office/drawing/2014/main" id="{9DAB9B71-91B6-FB95-EA60-7D78CC3BC5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46530" y="1143002"/>
            <a:ext cx="6096001" cy="4572000"/>
          </a:xfrm>
          <a:prstGeom prst="rect">
            <a:avLst/>
          </a:prstGeom>
        </p:spPr>
      </p:pic>
      <p:pic>
        <p:nvPicPr>
          <p:cNvPr id="14" name="Imagen 13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49C54971-E480-CFEE-1E53-B471D8FE17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03" y="381000"/>
            <a:ext cx="458152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17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B1F07-C8A8-A3BE-73B9-5BF1794F9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C3E57E0D-5C33-96DC-A6DC-7C67C795A39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2060"/>
              </a:gs>
              <a:gs pos="94000">
                <a:srgbClr val="0E8CFF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pic>
        <p:nvPicPr>
          <p:cNvPr id="11" name="Imagen 6">
            <a:extLst>
              <a:ext uri="{FF2B5EF4-FFF2-40B4-BE49-F238E27FC236}">
                <a16:creationId xmlns:a16="http://schemas.microsoft.com/office/drawing/2014/main" id="{3605CE6D-C8D1-36AB-2491-292E1EC59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141" y="6402150"/>
            <a:ext cx="1332885" cy="29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rco 9">
            <a:extLst>
              <a:ext uri="{FF2B5EF4-FFF2-40B4-BE49-F238E27FC236}">
                <a16:creationId xmlns:a16="http://schemas.microsoft.com/office/drawing/2014/main" id="{98255B7A-06F9-7455-E87A-37348DCD34B9}"/>
              </a:ext>
            </a:extLst>
          </p:cNvPr>
          <p:cNvSpPr/>
          <p:nvPr/>
        </p:nvSpPr>
        <p:spPr>
          <a:xfrm>
            <a:off x="7115071" y="-525996"/>
            <a:ext cx="3828232" cy="7909992"/>
          </a:xfrm>
          <a:prstGeom prst="arc">
            <a:avLst>
              <a:gd name="adj1" fmla="val 16957263"/>
              <a:gd name="adj2" fmla="val 473087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Arco 11">
            <a:extLst>
              <a:ext uri="{FF2B5EF4-FFF2-40B4-BE49-F238E27FC236}">
                <a16:creationId xmlns:a16="http://schemas.microsoft.com/office/drawing/2014/main" id="{9C429B3D-6A54-6AA5-F521-0371DB6A7FF7}"/>
              </a:ext>
            </a:extLst>
          </p:cNvPr>
          <p:cNvSpPr/>
          <p:nvPr/>
        </p:nvSpPr>
        <p:spPr>
          <a:xfrm>
            <a:off x="6753790" y="-617436"/>
            <a:ext cx="4848274" cy="7627836"/>
          </a:xfrm>
          <a:prstGeom prst="arc">
            <a:avLst>
              <a:gd name="adj1" fmla="val 17368070"/>
              <a:gd name="adj2" fmla="val 5267976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A99FFA3-338F-091B-20B6-138D6D263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32877"/>
            <a:ext cx="9871587" cy="9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defRPr sz="2800">
                <a:solidFill>
                  <a:srgbClr val="002060"/>
                </a:solidFill>
                <a:latin typeface="Montserrat-Bold" pitchFamily="2" charset="77"/>
              </a:defRPr>
            </a:lvl1pPr>
            <a:lvl2pPr marL="742950" indent="-28575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>
                <a:solidFill>
                  <a:srgbClr val="595959"/>
                </a:solidFill>
                <a:latin typeface="Montserrat" pitchFamily="2" charset="77"/>
              </a:defRPr>
            </a:lvl2pPr>
            <a:lvl3pPr marL="11430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 sz="1000">
                <a:solidFill>
                  <a:srgbClr val="595959"/>
                </a:solidFill>
                <a:latin typeface="Montserrat" pitchFamily="2" charset="77"/>
              </a:defRPr>
            </a:lvl3pPr>
            <a:lvl4pPr marL="16002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 sz="900">
                <a:solidFill>
                  <a:srgbClr val="595959"/>
                </a:solidFill>
                <a:latin typeface="Montserrat" pitchFamily="2" charset="77"/>
              </a:defRPr>
            </a:lvl4pPr>
            <a:lvl5pPr marL="2057400" indent="-22860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5pPr>
            <a:lvl6pPr marL="25146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6pPr>
            <a:lvl7pPr marL="29718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7pPr>
            <a:lvl8pPr marL="34290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8pPr>
            <a:lvl9pPr marL="3886200" indent="-228600" defTabSz="912813" eaLnBrk="0" fontAlgn="base" hangingPunct="0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defRPr sz="800">
                <a:solidFill>
                  <a:srgbClr val="595959"/>
                </a:solidFill>
                <a:latin typeface="Montserrat" pitchFamily="2" charset="77"/>
              </a:defRPr>
            </a:lvl9pPr>
          </a:lstStyle>
          <a:p>
            <a:pPr marL="0" marR="0" lvl="0" indent="0" algn="ctr" defTabSz="912813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altLang="es-MX" sz="60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ExtraBold" pitchFamily="2" charset="77"/>
            </a:endParaRPr>
          </a:p>
        </p:txBody>
      </p:sp>
      <p:pic>
        <p:nvPicPr>
          <p:cNvPr id="5" name="Imagen 4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DDBB272D-4CB1-AEA7-D8C6-0DB7718028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571" y="1125024"/>
            <a:ext cx="3563132" cy="4740965"/>
          </a:xfrm>
          <a:prstGeom prst="rect">
            <a:avLst/>
          </a:prstGeom>
        </p:spPr>
      </p:pic>
      <p:pic>
        <p:nvPicPr>
          <p:cNvPr id="7" name="Imagen 6" descr="Imagen que contiene cuarto, refrigerador, computadora&#10;&#10;El contenido generado por IA puede ser incorrecto.">
            <a:extLst>
              <a:ext uri="{FF2B5EF4-FFF2-40B4-BE49-F238E27FC236}">
                <a16:creationId xmlns:a16="http://schemas.microsoft.com/office/drawing/2014/main" id="{09997BCC-271B-32CB-1B6F-2E4FED9BFF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3368" y="1679109"/>
            <a:ext cx="4666375" cy="3499781"/>
          </a:xfrm>
          <a:prstGeom prst="rect">
            <a:avLst/>
          </a:prstGeom>
        </p:spPr>
      </p:pic>
      <p:pic>
        <p:nvPicPr>
          <p:cNvPr id="9" name="Imagen 8" descr="Imagen que contiene foto, cuarto, pequeño, montado&#10;&#10;El contenido generado por IA puede ser incorrecto.">
            <a:extLst>
              <a:ext uri="{FF2B5EF4-FFF2-40B4-BE49-F238E27FC236}">
                <a16:creationId xmlns:a16="http://schemas.microsoft.com/office/drawing/2014/main" id="{4656A33B-7BB9-48AD-A001-ED5E82A8E8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32817" y="1705325"/>
            <a:ext cx="4876104" cy="365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866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9F1973C5C8F744D9EDB86F9E14080A7" ma:contentTypeVersion="3" ma:contentTypeDescription="Crear nuevo documento." ma:contentTypeScope="" ma:versionID="742060a474f0ce7977b69629fcf65552">
  <xsd:schema xmlns:xsd="http://www.w3.org/2001/XMLSchema" xmlns:xs="http://www.w3.org/2001/XMLSchema" xmlns:p="http://schemas.microsoft.com/office/2006/metadata/properties" xmlns:ns2="edf8fb95-ff0e-45e6-8bc7-cce6366f1333" targetNamespace="http://schemas.microsoft.com/office/2006/metadata/properties" ma:root="true" ma:fieldsID="7ce555ef5664c3de4dacb20dba63cd26" ns2:_="">
    <xsd:import namespace="edf8fb95-ff0e-45e6-8bc7-cce6366f13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8fb95-ff0e-45e6-8bc7-cce6366f13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25F02B-46E4-4EC5-A53F-80D8AFD221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04B715-D146-4064-9BD9-EC127B3D790F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edf8fb95-ff0e-45e6-8bc7-cce6366f1333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18E2640-D496-4BC5-8DD4-54F4D1376F18}">
  <ds:schemaRefs>
    <ds:schemaRef ds:uri="edf8fb95-ff0e-45e6-8bc7-cce6366f13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15074</TotalTime>
  <Words>2</Words>
  <Application>Microsoft Office PowerPoint</Application>
  <PresentationFormat>Panorámica</PresentationFormat>
  <Paragraphs>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 ExtraBold</vt:lpstr>
      <vt:lpstr>Open Sans</vt:lpstr>
      <vt:lpstr>1_Office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Arce Sastre</dc:creator>
  <cp:lastModifiedBy>GERENCIA</cp:lastModifiedBy>
  <cp:revision>13</cp:revision>
  <dcterms:created xsi:type="dcterms:W3CDTF">2019-01-22T04:39:11Z</dcterms:created>
  <dcterms:modified xsi:type="dcterms:W3CDTF">2025-02-07T23:36:58Z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0x01010049F1973C5C8F744D9EDB86F9E14080A7</vt:lpwstr>
  </property>
</Properties>
</file>