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8A6E2-6DD1-F986-07BB-5198EE08D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513D5C-4EB2-B827-D685-FE5BB9BED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DEF79C-EF8C-FAA6-6491-BFA744CC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552CB-7717-845E-7043-CC32CAB4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D5ED23-FD6D-DEE3-0229-A500434E5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71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D8926-5A8B-F703-D9F3-C3EA652C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B57442-70E7-0585-43C2-D28D942A8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2A8677-80E0-0F44-FC1E-452DD35D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4CA88A-38CD-D4F0-0F24-D1D9E9D08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157D77-B099-D9C2-1F2D-CC0E1A3AB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08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934A1F-CA79-D966-794F-289C1512E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C64D90-5E4B-4F07-E792-B29511F03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757030-E16E-74FA-DC47-4B424859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43BD4D-CED4-D16C-CC40-189BC9BB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33CD82-4261-5F23-011D-4B80D1640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296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7074D-90DF-9847-DDB5-BBA1F48C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1F68D-6615-21F0-363E-2364951DA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703910-0349-6FD4-E55A-15990E10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7B12B-D79B-5FB9-746C-52B0D923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1427DF-350F-CAEC-200E-94FF81A6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36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7E795-F143-28E2-0286-61F6FEBF1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2B3E5-334A-8F0E-52EB-6FFCEE417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2FE243-AE3C-62F9-6F77-4DDDB392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3ACD30-4225-E46E-2479-B9B3B8323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738517-E195-91C0-A392-4A7279AE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35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4C7BA-2B0B-E411-1148-CDCBB5C13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E2CA32-172C-3A0E-78E5-C96FF8A2F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646FC5-7171-DFD6-207C-54BDDF518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4F80C5-163B-2567-D406-14804626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5F88F5-9F27-D3B1-7E37-3FFBEF46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7E18B5-BF29-9B95-9CDB-29BB845C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98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A2E6D-8581-9ABF-FB32-E91C3085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F02CBD-2CD2-EA8A-6F30-F7FE8D5CC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163792-EF96-17A0-0F65-D07AD3AF8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9469BA-36ED-5345-4082-47D1D01BA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EAA215-47C7-D18E-0719-916FFA1C6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5BFC17-08A2-81BB-4B9F-E7DB0AC0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E3BB50-E52E-A1E2-F81C-F367AC28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3CA68D-45C2-167C-66F3-0EACB3E7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20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DFFF6-F473-3EC5-BA3F-F781F044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4871F3-F1C1-D5B7-DBED-664F1B50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BA9CE1-0126-528F-9D4D-E0F20F14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0546EB-4C91-347F-B244-BEAE2087F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47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CA62FD-8CB7-DBB1-CFE6-A1E39C1B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24485B8-EAA4-ED32-F938-C18CC268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1CFCD2-6E84-DF95-3C89-4E4C3004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79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B5D27-1B2C-8B18-4DF2-6558A54D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40DA90-C379-E80E-4AF2-2725EC904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55DC68-7EA2-0E8E-B3DA-8F0D10E3B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817EF3-33A3-65E6-D11E-F7A3D6A9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F93BCC-5B65-8B33-956A-89242E997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0007EC-BB00-D6FA-DAFB-2A3C5170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47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39B59-C1F6-2195-3C07-D1FAF9F7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EEE9589-1B02-8A69-9955-2F391FF91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5AC4BA-DA15-8020-4EFA-1D9F7F70B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5D4D74-2EAB-8E10-7087-3E5411D1B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20DCC0-F57B-269F-786F-64A0AFFE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9B4955-CA6F-4983-6CF6-EE4D80156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04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6DB717-0125-8043-3893-D4DB1291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DF78F5-2614-3DC2-E993-1624BE657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FEFF63-6DD0-A091-0ECB-978FF611D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18C39D-AEB6-44DC-A184-97C8158834C4}" type="datetimeFigureOut">
              <a:rPr lang="es-MX" smtClean="0"/>
              <a:t>09/02/2025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D60E56-E6B7-572B-B95A-C5E4E7893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0E5D22-2F28-C07B-EBF3-78940ABEF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8FF245-1C0C-4F50-829C-3318784B2F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8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9F182B40-9A09-2993-2F0B-72DF2FB6A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732139" cy="3067666"/>
          </a:xfrm>
          <a:prstGeom prst="rect">
            <a:avLst/>
          </a:prstGeom>
        </p:spPr>
      </p:pic>
      <p:pic>
        <p:nvPicPr>
          <p:cNvPr id="5" name="Imagen 4" descr="Código QR&#10;&#10;El contenido generado por IA puede ser incorrecto.">
            <a:extLst>
              <a:ext uri="{FF2B5EF4-FFF2-40B4-BE49-F238E27FC236}">
                <a16:creationId xmlns:a16="http://schemas.microsoft.com/office/drawing/2014/main" id="{FA9253EE-ED53-48E6-33BC-63C6441FC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97875" y="397901"/>
            <a:ext cx="3067667" cy="2271866"/>
          </a:xfrm>
          <a:prstGeom prst="rect">
            <a:avLst/>
          </a:prstGeom>
        </p:spPr>
      </p:pic>
      <p:pic>
        <p:nvPicPr>
          <p:cNvPr id="7" name="Imagen 6" descr="Imagen que contiene interior, colgando, tabla, sostener&#10;&#10;El contenido generado por IA puede ser incorrecto.">
            <a:extLst>
              <a:ext uri="{FF2B5EF4-FFF2-40B4-BE49-F238E27FC236}">
                <a16:creationId xmlns:a16="http://schemas.microsoft.com/office/drawing/2014/main" id="{8EB4A1CC-6DB4-D9DA-072B-015E85124E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11835" y="646412"/>
            <a:ext cx="2920922" cy="1921592"/>
          </a:xfrm>
          <a:prstGeom prst="rect">
            <a:avLst/>
          </a:prstGeom>
        </p:spPr>
      </p:pic>
      <p:pic>
        <p:nvPicPr>
          <p:cNvPr id="9" name="Imagen 8" descr="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EF3B168B-0C36-2913-0370-860C7F452B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35" y="3643589"/>
            <a:ext cx="5324168" cy="2395876"/>
          </a:xfrm>
          <a:prstGeom prst="rect">
            <a:avLst/>
          </a:prstGeom>
        </p:spPr>
      </p:pic>
      <p:pic>
        <p:nvPicPr>
          <p:cNvPr id="11" name="Imagen 10" descr="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02B55510-B098-11ED-F37A-C872F8D73C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643589"/>
            <a:ext cx="5442155" cy="244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11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Centro Lago de Guadalupe</dc:creator>
  <cp:lastModifiedBy>Cinepolis Centro Lago de Guadalupe</cp:lastModifiedBy>
  <cp:revision>1</cp:revision>
  <dcterms:created xsi:type="dcterms:W3CDTF">2025-02-09T19:26:02Z</dcterms:created>
  <dcterms:modified xsi:type="dcterms:W3CDTF">2025-02-09T19:27:46Z</dcterms:modified>
</cp:coreProperties>
</file>