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36F6E5-6913-8684-F717-070670319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54F6A6F-0ABD-062A-53E9-E0BA14E85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F7EDCE-4F1E-19BE-A72C-CCE14544F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0DD2-4F46-4F81-8B45-EB1EF3E9C0FE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478D10-C66F-7336-F84C-3AD326CA8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1E0DBE-156C-115F-6685-E758A78ED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3190-EF50-457E-BC65-13584F15F0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5958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0ED049-BAAE-00BD-24AD-161F7FB12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48C52E-E132-257B-4C70-D667DC9F81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FCD9C2-EA25-6547-5D05-E74A2AC0B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0DD2-4F46-4F81-8B45-EB1EF3E9C0FE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F4415D-17A2-3539-1341-411D076D4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2A1C51-E9C5-A76C-D3AC-1FA5A6E5E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3190-EF50-457E-BC65-13584F15F0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0659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C090F2-3967-11D2-1797-CC6BA91941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C3F89C6-0BC3-FDD2-9FAA-22C5E9155D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F338A2-9311-55D0-6513-362BB1B78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0DD2-4F46-4F81-8B45-EB1EF3E9C0FE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E69581-6BF3-E8E5-04B9-450FFEEDF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1F00C0-1231-239A-AD68-2116C26AE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3190-EF50-457E-BC65-13584F15F0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9275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8454A8-60D6-902F-0FF9-C872765B0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2E33E6-4D62-03DF-AFC3-D67D1B1CA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6B6CCD-BBC7-4878-045B-D5FDEE362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0DD2-4F46-4F81-8B45-EB1EF3E9C0FE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6B9A81-4454-35EF-918E-39EE5FCC5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F079CD-AED8-6275-66CA-558A81F23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3190-EF50-457E-BC65-13584F15F0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253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51D32F-6E10-7CFD-BC3C-D14DE5086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34D32C-4CB5-14D2-FA72-29487B359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910785-3391-ED5C-0AC7-2FEA03D98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0DD2-4F46-4F81-8B45-EB1EF3E9C0FE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304820-EB5C-18A3-215E-A1C04829A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E407A7-863E-06B8-78A8-3C1C495A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3190-EF50-457E-BC65-13584F15F0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3352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D7487-09DF-6EB6-8979-74D0F5F4E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A49A94-8969-8AA8-650B-E92A734813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895982-4D28-9DA8-9606-402B6E0DE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539D78-A83C-79AE-DCD3-A487444BD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0DD2-4F46-4F81-8B45-EB1EF3E9C0FE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2F9B543-7755-915D-F6C5-9F4F1A116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B883D7-C60F-BEDB-4241-3F22EF660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3190-EF50-457E-BC65-13584F15F0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1334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5FC989-2E70-F3DE-0F22-030955AE5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205E2C-C0CF-26D9-F23C-3F6B0D312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B1C975-4639-5BE1-A5D9-CB3D61633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F09054E-5290-2759-0AFF-0D3D6AC967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A5E3B2F-773C-BF08-40F2-B28CD48D8E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18F0729-C360-24F2-9178-8092C4777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0DD2-4F46-4F81-8B45-EB1EF3E9C0FE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56002DD-18C3-1ED4-B4F8-CD8D36F14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40B8E26-09D6-72B3-7F27-6EA0CD08F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3190-EF50-457E-BC65-13584F15F0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8949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B49369-54AA-72BF-AD27-ADF8519ED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9C1C8C8-42E6-E9A3-A12A-CF5DD743A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0DD2-4F46-4F81-8B45-EB1EF3E9C0FE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A9123C6-B516-5DF7-8502-4188CC3B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C201EF-D022-615D-50C9-873CF58C4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3190-EF50-457E-BC65-13584F15F0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5329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AD36B56-01DB-CC58-7E85-DBC9B51EB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0DD2-4F46-4F81-8B45-EB1EF3E9C0FE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B04B053-5233-BF80-A783-3FA3BB18C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CCDB010-F454-326F-619B-E67F5D85B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3190-EF50-457E-BC65-13584F15F0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191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50559-884D-FA48-D754-38BA759B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BB8AAF-1278-7413-2B8C-8F1524C39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F1037EA-8216-8F65-D668-B1157E714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431D69-3FB1-367C-B652-DE56F75EB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0DD2-4F46-4F81-8B45-EB1EF3E9C0FE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82D0B9-67E8-377C-3880-628241156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9AD458-A893-513A-D21E-7F6FF4F00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3190-EF50-457E-BC65-13584F15F0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74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5B8F2-4893-9074-1ADB-388B44D9A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3584F86-A17E-2E18-1CEF-139C8780B9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B8B6A0-2E0B-99D7-F594-9B60CAFAB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77E58B-2479-E9EF-174B-FEE04C626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0DD2-4F46-4F81-8B45-EB1EF3E9C0FE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DC4CC5-1893-7021-2D7B-5140B5168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314A2F-9131-753F-97BC-8DF63FFB0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3190-EF50-457E-BC65-13584F15F0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771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6CA12E1-E787-D46C-7623-518F65856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F71C0A-FE59-CAEC-0D25-4B2E3EA28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A283A6-F54D-19C2-3B87-2CC844910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540DD2-4F46-4F81-8B45-EB1EF3E9C0FE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78E4E1-1E43-9C98-3844-A182E7218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86635D-CF0E-E3FC-4430-98658E053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273190-EF50-457E-BC65-13584F15F0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9537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0CD5C1-6D07-44FE-781F-2B5187F692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0EC941D-60B7-05BA-42AB-32A3E434F1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57537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Cinepolis Centro Tepozan</dc:creator>
  <cp:lastModifiedBy>Cinepolis Centro Tepozan</cp:lastModifiedBy>
  <cp:revision>1</cp:revision>
  <dcterms:created xsi:type="dcterms:W3CDTF">2025-02-07T17:31:44Z</dcterms:created>
  <dcterms:modified xsi:type="dcterms:W3CDTF">2025-02-07T17:37:22Z</dcterms:modified>
</cp:coreProperties>
</file>