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AA9C9-6C7D-EEE0-591E-DEC491852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899356A-FE08-6DFC-1535-217CF557D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DE8A57-50A7-D34B-399C-50D270FFE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8B626-1678-B6E9-DD62-9920BFC39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FDF14-6C6E-1F10-A752-3E03B067F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64F859-A13B-7C76-4EA4-6A5AE3CBD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08BCCC4-8312-97F9-A7A9-F74DAE2CA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BBB48A-BE3A-B1DD-F89A-0F95C3A57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514ED5-E3C5-668A-1F4F-4C406F830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503CF8-4EF4-44C0-1954-217A5C51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790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3C3AF0A-FBEA-94E2-6C1E-0D10FCAA0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1E2C64-6177-B9F9-4C04-1A9C021040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580FFD-71B2-B905-F5A7-6C8C2C853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F12B77-7AAE-9567-BBA7-2A3EE86D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EE812D-7947-7827-41DD-B140C10E1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06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F50C8-BD7A-804A-E840-5E9FD6AC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F83CA3-89B4-E4D6-C795-80A98EB85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52B74-0394-1A69-9448-5821A3FAE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A03DC5-C698-4758-CE09-C7C1D6F6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B7677-05B6-CF76-3B81-CF1A3D8E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5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D7A91-00D5-15DA-1D7E-1AB87615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F40502-1629-4D2B-BE56-8DABF3F6E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54B3C2-4D29-374E-5E0F-39EE0930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0250A6-AFD8-D566-7478-3FA0AB54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D52D4-A62C-E110-61E4-998D387C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242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44C60-3071-9F52-B701-BE0B12883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1B2F22-8889-4BAF-C990-4D57B29E1F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65E502-E75D-7701-0D1C-DB2DB9E7A2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D80059-BF21-0A1C-7E3E-0A9379C00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A52371-765F-4BE1-3861-6E34E2FCA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1C1EF6-58AC-67C8-83C0-5867A3C42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386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7AFD4-4810-58E0-A650-532B2E344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0250D6-2D26-765D-3A92-BBCF8FDDF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157676-A03F-3627-BEBF-31A23572F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A71E7F4-3709-4942-8831-FD250E1B8C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E2BD6A-D873-979F-092E-D1E945F387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DD564F6-B790-AF30-EF69-46B32B4C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F0F3DA-B16F-87F2-4967-71A4C118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4716650-3DC8-EFA7-83A5-56A10346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35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ED86D-DE19-6D8A-BEB6-392964552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E208CC5-9240-F125-C054-8A3CF32F1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B457210-085B-2BE4-84FC-9364E583A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94955E-BE79-00EC-BF31-60A879500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892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343A71-1B67-5C1A-496F-17838BDAF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3A000C-0D32-03BE-A6FE-5EC45F24C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7A1B77-EF1B-3EB0-44C1-45919BC28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86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88B87D-2318-0959-5087-9C3DEEA90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009CA8-54DE-886C-4E6A-83B3B3AC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E07071-FB8D-CAA3-A1B3-09EF1FAE5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B641B3-D4C0-5644-6CFD-CC6F47942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DED7984-71DE-B615-223B-9F48EA4F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CFD510E-1FBF-D3AB-911E-9DB2A10CD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945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C65690-AC34-99D6-71BA-FC04E932C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C7EA92-3C29-68E7-0474-600CE570D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AF00DD3-3AE6-3B93-100B-5847ECEB7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3C2455-FD89-FFF4-CE7F-2C08383F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C023A0-B99E-DBAC-C2CB-C2703FA1D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021F27-B732-9EAD-ED4F-622A5D020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560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0FB034-A13C-AD1B-CCDE-7F8FB9C6D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7CB0BC-11A7-72D0-83BE-502C9B2BF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4472B6-5A92-9437-A01E-66DE51FD7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82E50A-474A-477D-BFF7-205EF611D711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656268-CC26-2774-790A-61FE2C789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A0A921-36F2-C153-77D5-926CC16DE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752462-A8EE-40D4-AD1F-FCD8D53244C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78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E40F3-313F-9F8F-1AE4-9588A28CDD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No contamos </a:t>
            </a:r>
            <a:r>
              <a:rPr lang="es-MX"/>
              <a:t>con pantalla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35B3B9-C79B-3E99-9ECF-4684669252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323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No contamos con pantalla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Altea Linares</dc:creator>
  <cp:lastModifiedBy>Cinepolis Altea Linares</cp:lastModifiedBy>
  <cp:revision>1</cp:revision>
  <dcterms:created xsi:type="dcterms:W3CDTF">2025-02-06T23:21:55Z</dcterms:created>
  <dcterms:modified xsi:type="dcterms:W3CDTF">2025-02-06T23:22:13Z</dcterms:modified>
</cp:coreProperties>
</file>