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873C8-B0F8-9853-F6F5-407F27C9A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C96615-9A4B-7F5F-3D5B-343F41F18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D019A6-153C-C936-8272-CE8BC0B3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B41B0C-A002-2EBD-3A5E-247D6287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6F7F67-7A69-2B87-6387-B6CCB53E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56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7BC22-C640-812D-2D70-989FA69C4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D70A18-B121-E526-6A6D-15B72419C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334DB-BF84-21A8-8873-FCBD5D56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734EB9-38F3-103C-092B-21E5F35D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0D425-FA21-9E48-4038-CA9D406C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0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1A7DFF-A2B5-737F-C6F4-8545127D4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3EFBE7-5F3F-D8DC-3E36-6FE2741C8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19D325-EC50-ABE4-9EB4-7DEE146D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98505-F10B-D8A4-60D8-D9318D5B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12AFE0-E962-2C14-5E7A-83C452AB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91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37B2FE-2724-7E52-6F0F-DE3A14E52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13799-05DF-1752-3C0D-B93206581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CD8418-31C2-409B-5DBB-D1F837C8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1126BC-BCB1-8767-FC8C-2B93E71D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30B5B-99CC-100D-432E-2C633159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80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A4A58-6D37-9695-05E1-E6560963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9045A9-37A8-C10B-4B7A-309382945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36119D-B495-CBCF-05B6-B140EF9F8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2D53DA-45E3-54E1-A899-D5F5FA29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B3E966-EAD2-9526-24F6-7ACE4EB3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75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4E726-38EE-51DE-4B4F-C2F44185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A228B7-C324-846F-3916-738EC7D48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58EA6C-E563-C937-BD09-E3EA1ED5A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24B85D-74B2-C8F6-8469-6FEE5B90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B92977-6998-79B8-4498-B521DB74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DE81E4-D60A-7EA5-252C-DFE43CCA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5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C18F8-5056-F042-9F9F-D5646717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CE0B75-20A1-62E0-9C66-EAE8E2014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3D21E3-F015-01C1-D8D5-9A876E703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08CDB6-BE58-A98D-A10F-3B20145B1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770554-05B4-2C17-039F-F9E09657A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9CA513-76F1-0B6A-D8C7-456B542A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8594F8-1DBF-D636-8B9D-E630F4E7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676698-7CD3-E310-CD79-CDF75E39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35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686D9-BD73-3A3B-0021-A4B2214BA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A30594-98D8-8D07-6F7F-1F2D67B1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2EDCBC-D60D-3637-BBB2-6B060E0F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F79269-9F06-9C53-4472-560BC55F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56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92258A-80DE-B91E-0844-7B013F07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BC8C3F-6A9A-EC33-BD92-C1CDD991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6501E07-0899-87BC-99B3-DB45B075B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74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21507-DA05-1733-F7B8-7B8F8C1D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78B8E6-DF1B-F6C6-9B08-6AA0D5FFE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C98F1A-CB62-ECD8-145C-58F0AF76C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5750C9-1E96-08EE-2128-426A8E56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77DA52-035A-C434-89ED-EF81E1FB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E94B01-DC9D-E548-FBD9-EFB94DE5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441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1ECC3-E99F-51CA-EC7F-F7FDAFB6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EA359C-11E5-CFDF-7E13-049C56F09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F08A98-8511-FAC8-F871-D09868F63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AC1806-A48B-FBA6-DFEA-43848291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84FEDF-7452-6A1F-1F12-6C538C36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90767D-35AE-4191-D23E-D3FE0C10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54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490198-7424-7BDB-74D0-EB3BE99A0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386C9C-B8AC-85AA-02B2-B384EE928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47A4F3-FA23-EFB3-E748-77C356B8C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4BA17D-3BB8-4D6C-BA4C-575F10ED7956}" type="datetimeFigureOut">
              <a:rPr lang="es-MX" smtClean="0"/>
              <a:t>21/02/2025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3329A3-0013-E734-EF41-4F73A4903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8B2628-E960-9C45-4B3F-730108915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D9D303-32BC-413B-B70B-E052F321EB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185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 grupo de folletos sobre una mesa&#10;&#10;El contenido generado por IA puede ser incorrecto.">
            <a:extLst>
              <a:ext uri="{FF2B5EF4-FFF2-40B4-BE49-F238E27FC236}">
                <a16:creationId xmlns:a16="http://schemas.microsoft.com/office/drawing/2014/main" id="{1CFB0E07-E1EB-522E-09DD-14D0C55D3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48" y="3399289"/>
            <a:ext cx="1938617" cy="2584823"/>
          </a:xfrm>
          <a:prstGeom prst="rect">
            <a:avLst/>
          </a:prstGeom>
        </p:spPr>
      </p:pic>
      <p:pic>
        <p:nvPicPr>
          <p:cNvPr id="7" name="Imagen 6" descr="Un grupo de folletos sobre una estufa&#10;&#10;El contenido generado por IA puede ser incorrecto.">
            <a:extLst>
              <a:ext uri="{FF2B5EF4-FFF2-40B4-BE49-F238E27FC236}">
                <a16:creationId xmlns:a16="http://schemas.microsoft.com/office/drawing/2014/main" id="{34C96C3F-E126-F3D0-79C7-0C80CA1A75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48" y="434757"/>
            <a:ext cx="3446430" cy="2584822"/>
          </a:xfrm>
          <a:prstGeom prst="rect">
            <a:avLst/>
          </a:prstGeom>
        </p:spPr>
      </p:pic>
      <p:pic>
        <p:nvPicPr>
          <p:cNvPr id="9" name="Imagen 8" descr="Imagen que contiene interior, tabla, comida, cocina&#10;&#10;El contenido generado por IA puede ser incorrecto.">
            <a:extLst>
              <a:ext uri="{FF2B5EF4-FFF2-40B4-BE49-F238E27FC236}">
                <a16:creationId xmlns:a16="http://schemas.microsoft.com/office/drawing/2014/main" id="{F080FC96-935A-70AE-56DD-AE2134E7B2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395" y="3399289"/>
            <a:ext cx="1938617" cy="2584823"/>
          </a:xfrm>
          <a:prstGeom prst="rect">
            <a:avLst/>
          </a:prstGeom>
        </p:spPr>
      </p:pic>
      <p:pic>
        <p:nvPicPr>
          <p:cNvPr id="11" name="Imagen 10" descr="Una cocina industrial&#10;&#10;El contenido generado por IA puede ser incorrecto.">
            <a:extLst>
              <a:ext uri="{FF2B5EF4-FFF2-40B4-BE49-F238E27FC236}">
                <a16:creationId xmlns:a16="http://schemas.microsoft.com/office/drawing/2014/main" id="{0547390C-191C-9DC7-4AF7-E1FBB3240A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242" y="3399289"/>
            <a:ext cx="1938617" cy="2584823"/>
          </a:xfrm>
          <a:prstGeom prst="rect">
            <a:avLst/>
          </a:prstGeom>
        </p:spPr>
      </p:pic>
      <p:pic>
        <p:nvPicPr>
          <p:cNvPr id="13" name="Imagen 12" descr="Imagen que contiene interior, botella, tabla, mostrador&#10;&#10;El contenido generado por IA puede ser incorrecto.">
            <a:extLst>
              <a:ext uri="{FF2B5EF4-FFF2-40B4-BE49-F238E27FC236}">
                <a16:creationId xmlns:a16="http://schemas.microsoft.com/office/drawing/2014/main" id="{6DF3EBFE-EF02-B479-1ED7-84BC00FF53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088" y="3399289"/>
            <a:ext cx="1938617" cy="2584822"/>
          </a:xfrm>
          <a:prstGeom prst="rect">
            <a:avLst/>
          </a:prstGeom>
        </p:spPr>
      </p:pic>
      <p:pic>
        <p:nvPicPr>
          <p:cNvPr id="15" name="Imagen 14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1C0BAE63-F647-92D4-3586-FBB6C16378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34" y="3399288"/>
            <a:ext cx="1938617" cy="2584823"/>
          </a:xfrm>
          <a:prstGeom prst="rect">
            <a:avLst/>
          </a:prstGeom>
        </p:spPr>
      </p:pic>
      <p:pic>
        <p:nvPicPr>
          <p:cNvPr id="17" name="Imagen 16" descr="Un horno de microondas en una tienda&#10;&#10;El contenido generado por IA puede ser incorrecto.">
            <a:extLst>
              <a:ext uri="{FF2B5EF4-FFF2-40B4-BE49-F238E27FC236}">
                <a16:creationId xmlns:a16="http://schemas.microsoft.com/office/drawing/2014/main" id="{4AF0234E-892A-7186-D964-5C46310362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924" y="550504"/>
            <a:ext cx="3292100" cy="24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27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</dc:creator>
  <cp:lastModifiedBy>Cinepolis</cp:lastModifiedBy>
  <cp:revision>1</cp:revision>
  <dcterms:created xsi:type="dcterms:W3CDTF">2025-02-22T00:43:41Z</dcterms:created>
  <dcterms:modified xsi:type="dcterms:W3CDTF">2025-02-22T00:45:35Z</dcterms:modified>
</cp:coreProperties>
</file>