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0"/>
  </p:normalViewPr>
  <p:slideViewPr>
    <p:cSldViewPr snapToGrid="0">
      <p:cViewPr varScale="1">
        <p:scale>
          <a:sx n="55" d="100"/>
          <a:sy n="55" d="100"/>
        </p:scale>
        <p:origin x="90" y="10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F6C73B-AFC7-107A-9248-CF7C9CCF9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AB1242E-07C4-68F7-CE29-1EAED09EBD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4250A1-B0C9-8ADF-35E2-1A23BA20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A478-EE08-40A4-9148-48A70D68CC96}" type="datetimeFigureOut">
              <a:rPr lang="es-MX" smtClean="0"/>
              <a:t>21/02/2025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21799C-DB3C-85B8-42FD-E775734E6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1E553F-141A-3205-EB87-EE72AF6FB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8BFB-F238-4962-98DF-CE3DE48CFB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4472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BC7831-AF3C-AF0A-84B6-919319FC7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4990321-F022-D8D6-7A5F-9DAC553550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75F898-6169-1E66-44BC-CFAE70780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A478-EE08-40A4-9148-48A70D68CC96}" type="datetimeFigureOut">
              <a:rPr lang="es-MX" smtClean="0"/>
              <a:t>21/02/2025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B93AFC-C574-14BB-B0DB-D79DECEC1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765E25-2CCE-24A9-4BD2-372BA5864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8BFB-F238-4962-98DF-CE3DE48CFB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3177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A535E52-C238-9576-15D9-0CD8E4C440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7EAC23F-6961-947D-C4B8-7214984105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E7134F-2CC5-71A4-CC5D-5583429C4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A478-EE08-40A4-9148-48A70D68CC96}" type="datetimeFigureOut">
              <a:rPr lang="es-MX" smtClean="0"/>
              <a:t>21/02/2025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5C4DAE-EC81-D4D1-FA9A-F09B58030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0CC999-9263-5D57-70DB-B3BBBB296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8BFB-F238-4962-98DF-CE3DE48CFB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1145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657153-95C1-8378-F734-9CDDE5743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75F989-99D7-D36B-7B5A-6319C267B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1356EB-0E69-82E6-D5B6-39B2C35DF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A478-EE08-40A4-9148-48A70D68CC96}" type="datetimeFigureOut">
              <a:rPr lang="es-MX" smtClean="0"/>
              <a:t>21/02/2025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F33464-9F37-C4C7-DC8E-F6925A13A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C0DB02-6BB5-D771-2AD0-54A0AAB4A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8BFB-F238-4962-98DF-CE3DE48CFB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954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DE473E-5748-3E76-17B5-1BA28575F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186D4A0-A7BE-3E8C-83C9-CF2F1E846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F48CD9-E391-3FB1-ADD3-90D22040F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A478-EE08-40A4-9148-48A70D68CC96}" type="datetimeFigureOut">
              <a:rPr lang="es-MX" smtClean="0"/>
              <a:t>21/02/2025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4E2D13-1679-19C7-D34F-BA0F9418F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425CF7-2873-6DC2-CDFE-E1DF2C35A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8BFB-F238-4962-98DF-CE3DE48CFB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231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73D60F-9DC6-6402-DFFD-E8BA78080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B199B9-36F3-78CB-23AF-9B4DFE64D5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63CD82-190E-4F56-5CDF-5AF36D039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19C9AA6-98AF-B5B9-7BC8-1410C7761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A478-EE08-40A4-9148-48A70D68CC96}" type="datetimeFigureOut">
              <a:rPr lang="es-MX" smtClean="0"/>
              <a:t>21/02/2025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6717B64-2979-4C6E-4B35-00718F4A8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FE14F6-F630-F4DA-A98C-0960672A7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8BFB-F238-4962-98DF-CE3DE48CFB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8234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E9E61B-B722-2977-FEA1-398422CB8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37DD89-54C3-5924-7CF3-CA1FC759B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FD0B07-999E-53C7-6E13-579E379F6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F8D07A6-6405-1D8D-AB0B-20EC38EA89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AAA0DB6-46DC-C372-D391-A632C8CABA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9EDAADD-7E45-F3A5-51AC-B13957386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A478-EE08-40A4-9148-48A70D68CC96}" type="datetimeFigureOut">
              <a:rPr lang="es-MX" smtClean="0"/>
              <a:t>21/02/2025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A65657F-ABEA-B024-D7E5-D114DF26F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F778752-DF72-F1EF-FB7E-751D61AB5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8BFB-F238-4962-98DF-CE3DE48CFB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1989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07589A-AC89-7097-C6CA-2311E6080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7CBEF95-48BC-548F-2349-CF3B07F0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A478-EE08-40A4-9148-48A70D68CC96}" type="datetimeFigureOut">
              <a:rPr lang="es-MX" smtClean="0"/>
              <a:t>21/02/2025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B667DA9-A613-42CE-4423-FE8C6B3B9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22FAEB6-11E9-FC3E-F89A-3A3D6DBC8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8BFB-F238-4962-98DF-CE3DE48CFB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0146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58E78D4-E60C-63B6-351B-89CC3FA9D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A478-EE08-40A4-9148-48A70D68CC96}" type="datetimeFigureOut">
              <a:rPr lang="es-MX" smtClean="0"/>
              <a:t>21/02/2025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63DD42A-62C8-E93E-396C-05B4ABA2D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6A6ECF9-190A-86CB-3F84-5A6A70311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8BFB-F238-4962-98DF-CE3DE48CFB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5981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9E8C4C-6D0A-4F22-75A6-7985A3EF3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1EED6A-4496-019E-40FA-83D5B0896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4EF4A3-3F71-BB04-F3C0-B716CDB5A7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2B17BB-AB5B-9110-C8AE-2BACC882F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A478-EE08-40A4-9148-48A70D68CC96}" type="datetimeFigureOut">
              <a:rPr lang="es-MX" smtClean="0"/>
              <a:t>21/02/2025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EEBAE86-1B77-ECF6-972A-86E576C3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08A4CA-80F4-68F5-76A6-C2043AC33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8BFB-F238-4962-98DF-CE3DE48CFB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2850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11B663-DA81-2BBE-B810-EB32525AB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15E927C-201B-0BC7-61CB-66C8A83235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DE6887A-9E32-B154-B2BC-173ABA593F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2254FD-3A7F-EAE8-443A-54C50126F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A478-EE08-40A4-9148-48A70D68CC96}" type="datetimeFigureOut">
              <a:rPr lang="es-MX" smtClean="0"/>
              <a:t>21/02/2025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7355532-4125-D31C-662B-185AE1DDF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4A96BC-2497-8F10-9301-712D6F7C0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8BFB-F238-4962-98DF-CE3DE48CFB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840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B0CE993-2EF7-1FF9-B59A-199C32292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16A2B82-1601-FDF8-C73D-A0625F3A5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8B3056-EE80-F84A-4CAE-1853338972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6BA478-EE08-40A4-9148-48A70D68CC96}" type="datetimeFigureOut">
              <a:rPr lang="es-MX" smtClean="0"/>
              <a:t>21/02/2025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22C284-3454-D079-AFD1-F0B50A366F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3F6B0F-649C-6264-E116-AD05CAAA4B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FA8BFB-F238-4962-98DF-CE3DE48CFB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568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ED4B15-33E0-CF4E-66A8-2091FE5544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457201"/>
            <a:ext cx="12039600" cy="533399"/>
          </a:xfrm>
        </p:spPr>
        <p:txBody>
          <a:bodyPr>
            <a:normAutofit fontScale="90000"/>
          </a:bodyPr>
          <a:lstStyle/>
          <a:p>
            <a:r>
              <a:rPr lang="es-MX" sz="2800" dirty="0">
                <a:highlight>
                  <a:srgbClr val="00FF00"/>
                </a:highlight>
              </a:rPr>
              <a:t>Coffee </a:t>
            </a:r>
            <a:r>
              <a:rPr lang="es-MX" sz="2800" dirty="0" err="1">
                <a:highlight>
                  <a:srgbClr val="00FF00"/>
                </a:highlight>
              </a:rPr>
              <a:t>Tree</a:t>
            </a:r>
            <a:r>
              <a:rPr lang="es-MX" sz="2800" dirty="0">
                <a:highlight>
                  <a:srgbClr val="00FF00"/>
                </a:highlight>
              </a:rPr>
              <a:t> </a:t>
            </a:r>
            <a:br>
              <a:rPr lang="es-MX" sz="2800" dirty="0">
                <a:highlight>
                  <a:srgbClr val="00FF00"/>
                </a:highlight>
              </a:rPr>
            </a:br>
            <a:r>
              <a:rPr lang="es-MX" sz="2800" dirty="0">
                <a:highlight>
                  <a:srgbClr val="00FF00"/>
                </a:highlight>
              </a:rPr>
              <a:t>Luna Parc</a:t>
            </a:r>
          </a:p>
        </p:txBody>
      </p:sp>
      <p:pic>
        <p:nvPicPr>
          <p:cNvPr id="5" name="Imagen 4" descr="Imagen que contiene interior, cocina, gabinete, horno&#10;&#10;El contenido generado por IA puede ser incorrecto.">
            <a:extLst>
              <a:ext uri="{FF2B5EF4-FFF2-40B4-BE49-F238E27FC236}">
                <a16:creationId xmlns:a16="http://schemas.microsoft.com/office/drawing/2014/main" id="{F406EF4B-8641-DA95-D7D8-EE2976BAD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81" y="457201"/>
            <a:ext cx="2176096" cy="3868615"/>
          </a:xfrm>
          <a:prstGeom prst="rect">
            <a:avLst/>
          </a:prstGeom>
        </p:spPr>
      </p:pic>
      <p:pic>
        <p:nvPicPr>
          <p:cNvPr id="7" name="Imagen 6" descr="Comida en un horno&#10;&#10;El contenido generado por IA puede ser incorrecto.">
            <a:extLst>
              <a:ext uri="{FF2B5EF4-FFF2-40B4-BE49-F238E27FC236}">
                <a16:creationId xmlns:a16="http://schemas.microsoft.com/office/drawing/2014/main" id="{E2397BD1-BCF7-39AA-8E0F-B26C5698D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389" y="457200"/>
            <a:ext cx="2083787" cy="3704509"/>
          </a:xfrm>
          <a:prstGeom prst="rect">
            <a:avLst/>
          </a:prstGeom>
        </p:spPr>
      </p:pic>
      <p:pic>
        <p:nvPicPr>
          <p:cNvPr id="9" name="Imagen 8" descr="Imagen que contiene botella, interior, refrigerador, mostrador&#10;&#10;El contenido generado por IA puede ser incorrecto.">
            <a:extLst>
              <a:ext uri="{FF2B5EF4-FFF2-40B4-BE49-F238E27FC236}">
                <a16:creationId xmlns:a16="http://schemas.microsoft.com/office/drawing/2014/main" id="{0DBA87CA-40C1-94FB-B9EC-1605592CF4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438" y="457199"/>
            <a:ext cx="2083787" cy="3706313"/>
          </a:xfrm>
          <a:prstGeom prst="rect">
            <a:avLst/>
          </a:prstGeom>
        </p:spPr>
      </p:pic>
      <p:pic>
        <p:nvPicPr>
          <p:cNvPr id="11" name="Imagen 10" descr="Imagen que contiene interior, tabla, silla, cuarto&#10;&#10;El contenido generado por IA puede ser incorrecto.">
            <a:extLst>
              <a:ext uri="{FF2B5EF4-FFF2-40B4-BE49-F238E27FC236}">
                <a16:creationId xmlns:a16="http://schemas.microsoft.com/office/drawing/2014/main" id="{F04A6655-3F0D-2629-4175-B7EB4C61D5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47"/>
          <a:stretch/>
        </p:blipFill>
        <p:spPr>
          <a:xfrm>
            <a:off x="4364393" y="4627411"/>
            <a:ext cx="4834197" cy="1869565"/>
          </a:xfrm>
          <a:prstGeom prst="rect">
            <a:avLst/>
          </a:prstGeom>
        </p:spPr>
      </p:pic>
      <p:pic>
        <p:nvPicPr>
          <p:cNvPr id="13" name="Imagen 12" descr="Un refrigerador con la puerta abierta&#10;&#10;El contenido generado por IA puede ser incorrecto.">
            <a:extLst>
              <a:ext uri="{FF2B5EF4-FFF2-40B4-BE49-F238E27FC236}">
                <a16:creationId xmlns:a16="http://schemas.microsoft.com/office/drawing/2014/main" id="{67FB0F2B-36C2-B2DD-6AE2-B504550031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696" y="4565332"/>
            <a:ext cx="2929304" cy="1647733"/>
          </a:xfrm>
          <a:prstGeom prst="rect">
            <a:avLst/>
          </a:prstGeom>
        </p:spPr>
      </p:pic>
      <p:pic>
        <p:nvPicPr>
          <p:cNvPr id="15" name="Imagen 14" descr="Imagen que contiene interior, tabla, alimentos, cocina&#10;&#10;El contenido generado por IA puede ser incorrecto.">
            <a:extLst>
              <a:ext uri="{FF2B5EF4-FFF2-40B4-BE49-F238E27FC236}">
                <a16:creationId xmlns:a16="http://schemas.microsoft.com/office/drawing/2014/main" id="{29B5BCB8-A574-FEC5-F607-60AA705FA9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345" y="457200"/>
            <a:ext cx="2176096" cy="3868615"/>
          </a:xfrm>
          <a:prstGeom prst="rect">
            <a:avLst/>
          </a:prstGeom>
        </p:spPr>
      </p:pic>
      <p:pic>
        <p:nvPicPr>
          <p:cNvPr id="17" name="Imagen 16" descr="Imagen que contiene interior, cacerola, llenado, coche&#10;&#10;El contenido generado por IA puede ser incorrecto.">
            <a:extLst>
              <a:ext uri="{FF2B5EF4-FFF2-40B4-BE49-F238E27FC236}">
                <a16:creationId xmlns:a16="http://schemas.microsoft.com/office/drawing/2014/main" id="{63612624-A6A5-0304-7D52-DF8374933A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81" y="4565332"/>
            <a:ext cx="3541253" cy="199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40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B03B79E-A59A-BE09-85EB-DF7000FCE806}"/>
              </a:ext>
            </a:extLst>
          </p:cNvPr>
          <p:cNvSpPr txBox="1">
            <a:spLocks/>
          </p:cNvSpPr>
          <p:nvPr/>
        </p:nvSpPr>
        <p:spPr>
          <a:xfrm>
            <a:off x="76200" y="246186"/>
            <a:ext cx="12039600" cy="533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dirty="0">
                <a:highlight>
                  <a:srgbClr val="00FF00"/>
                </a:highlight>
              </a:rPr>
              <a:t>Coffee </a:t>
            </a:r>
            <a:r>
              <a:rPr lang="es-MX" sz="2800" dirty="0" err="1">
                <a:highlight>
                  <a:srgbClr val="00FF00"/>
                </a:highlight>
              </a:rPr>
              <a:t>Tree</a:t>
            </a:r>
            <a:r>
              <a:rPr lang="es-MX" sz="2800" dirty="0">
                <a:highlight>
                  <a:srgbClr val="00FF00"/>
                </a:highlight>
              </a:rPr>
              <a:t> </a:t>
            </a:r>
            <a:br>
              <a:rPr lang="es-MX" sz="2800" dirty="0">
                <a:highlight>
                  <a:srgbClr val="00FF00"/>
                </a:highlight>
              </a:rPr>
            </a:br>
            <a:r>
              <a:rPr lang="es-MX" sz="2800" dirty="0">
                <a:highlight>
                  <a:srgbClr val="00FF00"/>
                </a:highlight>
              </a:rPr>
              <a:t>Luna Parc</a:t>
            </a:r>
          </a:p>
        </p:txBody>
      </p:sp>
      <p:pic>
        <p:nvPicPr>
          <p:cNvPr id="6" name="Imagen 5" descr="Una maleta de viaje&#10;&#10;El contenido generado por IA puede ser incorrecto.">
            <a:extLst>
              <a:ext uri="{FF2B5EF4-FFF2-40B4-BE49-F238E27FC236}">
                <a16:creationId xmlns:a16="http://schemas.microsoft.com/office/drawing/2014/main" id="{C9C2FDCB-B891-21A1-7BC8-F345F226F0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12" y="2076940"/>
            <a:ext cx="2261088" cy="3014784"/>
          </a:xfrm>
          <a:prstGeom prst="rect">
            <a:avLst/>
          </a:prstGeom>
        </p:spPr>
      </p:pic>
      <p:pic>
        <p:nvPicPr>
          <p:cNvPr id="8" name="Imagen 7" descr="Imagen que contiene interior, silla, tabla, pequeño&#10;&#10;El contenido generado por IA puede ser incorrecto.">
            <a:extLst>
              <a:ext uri="{FF2B5EF4-FFF2-40B4-BE49-F238E27FC236}">
                <a16:creationId xmlns:a16="http://schemas.microsoft.com/office/drawing/2014/main" id="{95BAA2B5-B16E-7B00-4936-D2B58CE203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723" y="512885"/>
            <a:ext cx="3739662" cy="2804747"/>
          </a:xfrm>
          <a:prstGeom prst="rect">
            <a:avLst/>
          </a:prstGeom>
        </p:spPr>
      </p:pic>
      <p:pic>
        <p:nvPicPr>
          <p:cNvPr id="12" name="Imagen 11" descr="Un mostrador de cocina&#10;&#10;El contenido generado por IA puede ser incorrecto.">
            <a:extLst>
              <a:ext uri="{FF2B5EF4-FFF2-40B4-BE49-F238E27FC236}">
                <a16:creationId xmlns:a16="http://schemas.microsoft.com/office/drawing/2014/main" id="{DD21AFA0-5F9E-56DB-E77F-9860AB7624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676" y="512886"/>
            <a:ext cx="3739661" cy="2804746"/>
          </a:xfrm>
          <a:prstGeom prst="rect">
            <a:avLst/>
          </a:prstGeom>
        </p:spPr>
      </p:pic>
      <p:pic>
        <p:nvPicPr>
          <p:cNvPr id="14" name="Imagen 13" descr="Un grupo de folletos sobre un mostrador&#10;&#10;El contenido generado por IA puede ser incorrecto.">
            <a:extLst>
              <a:ext uri="{FF2B5EF4-FFF2-40B4-BE49-F238E27FC236}">
                <a16:creationId xmlns:a16="http://schemas.microsoft.com/office/drawing/2014/main" id="{6C07DE1C-7404-F15F-B516-AC9430070E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676" y="3584332"/>
            <a:ext cx="3681043" cy="2760782"/>
          </a:xfrm>
          <a:prstGeom prst="rect">
            <a:avLst/>
          </a:prstGeom>
        </p:spPr>
      </p:pic>
      <p:pic>
        <p:nvPicPr>
          <p:cNvPr id="16" name="Imagen 15" descr="Artículos de cocina&#10;&#10;El contenido generado por IA puede ser incorrecto.">
            <a:extLst>
              <a:ext uri="{FF2B5EF4-FFF2-40B4-BE49-F238E27FC236}">
                <a16:creationId xmlns:a16="http://schemas.microsoft.com/office/drawing/2014/main" id="{AF868259-0C84-D8A7-58EE-D97D5B902F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341" y="3851031"/>
            <a:ext cx="3681044" cy="276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98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B45D7A7D-154F-38C0-84E0-50B8CB6B8815}"/>
              </a:ext>
            </a:extLst>
          </p:cNvPr>
          <p:cNvSpPr txBox="1">
            <a:spLocks/>
          </p:cNvSpPr>
          <p:nvPr/>
        </p:nvSpPr>
        <p:spPr>
          <a:xfrm>
            <a:off x="76200" y="246186"/>
            <a:ext cx="12039600" cy="533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dirty="0">
                <a:highlight>
                  <a:srgbClr val="00FF00"/>
                </a:highlight>
              </a:rPr>
              <a:t>Coffee </a:t>
            </a:r>
            <a:r>
              <a:rPr lang="es-MX" sz="2800" dirty="0" err="1">
                <a:highlight>
                  <a:srgbClr val="00FF00"/>
                </a:highlight>
              </a:rPr>
              <a:t>Tree</a:t>
            </a:r>
            <a:r>
              <a:rPr lang="es-MX" sz="2800" dirty="0">
                <a:highlight>
                  <a:srgbClr val="00FF00"/>
                </a:highlight>
              </a:rPr>
              <a:t> </a:t>
            </a:r>
            <a:br>
              <a:rPr lang="es-MX" sz="2800" dirty="0">
                <a:highlight>
                  <a:srgbClr val="00FF00"/>
                </a:highlight>
              </a:rPr>
            </a:br>
            <a:r>
              <a:rPr lang="es-MX" sz="2800" dirty="0">
                <a:highlight>
                  <a:srgbClr val="00FF00"/>
                </a:highlight>
              </a:rPr>
              <a:t>Luna Parc</a:t>
            </a:r>
          </a:p>
        </p:txBody>
      </p:sp>
      <p:pic>
        <p:nvPicPr>
          <p:cNvPr id="6" name="Imagen 5" descr="Imagen que contiene interior, gabinete, vaso, microondas&#10;&#10;El contenido generado por IA puede ser incorrecto.">
            <a:extLst>
              <a:ext uri="{FF2B5EF4-FFF2-40B4-BE49-F238E27FC236}">
                <a16:creationId xmlns:a16="http://schemas.microsoft.com/office/drawing/2014/main" id="{AE3CBB70-394B-C7AE-4BC9-7C78BDFBD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265" y="3111018"/>
            <a:ext cx="3719272" cy="3228988"/>
          </a:xfrm>
          <a:prstGeom prst="rect">
            <a:avLst/>
          </a:prstGeom>
        </p:spPr>
      </p:pic>
      <p:pic>
        <p:nvPicPr>
          <p:cNvPr id="8" name="Imagen 7" descr="Un refrigerador con la puerta abierta&#10;&#10;El contenido generado por IA puede ser incorrecto.">
            <a:extLst>
              <a:ext uri="{FF2B5EF4-FFF2-40B4-BE49-F238E27FC236}">
                <a16:creationId xmlns:a16="http://schemas.microsoft.com/office/drawing/2014/main" id="{703F7415-C9FF-83C5-99C9-262DB61F6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156" y="703385"/>
            <a:ext cx="2379536" cy="4097215"/>
          </a:xfrm>
          <a:prstGeom prst="rect">
            <a:avLst/>
          </a:prstGeom>
        </p:spPr>
      </p:pic>
      <p:pic>
        <p:nvPicPr>
          <p:cNvPr id="10" name="Imagen 9" descr="Un grupo de personas en una oficina&#10;&#10;El contenido generado por IA puede ser incorrecto.">
            <a:extLst>
              <a:ext uri="{FF2B5EF4-FFF2-40B4-BE49-F238E27FC236}">
                <a16:creationId xmlns:a16="http://schemas.microsoft.com/office/drawing/2014/main" id="{7AD8DA37-51C1-A4E3-830E-61DEC1883E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84" y="1421437"/>
            <a:ext cx="4869562" cy="337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122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15</Words>
  <Application>Microsoft Office PowerPoint</Application>
  <PresentationFormat>Panorámica</PresentationFormat>
  <Paragraphs>3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Tema de Office</vt:lpstr>
      <vt:lpstr>Coffee Tree  Luna Parc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Cinepolis Luna Parc</dc:creator>
  <cp:lastModifiedBy>Cinepolis Luna Parc</cp:lastModifiedBy>
  <cp:revision>1</cp:revision>
  <dcterms:created xsi:type="dcterms:W3CDTF">2025-02-22T01:04:14Z</dcterms:created>
  <dcterms:modified xsi:type="dcterms:W3CDTF">2025-02-22T01:58:32Z</dcterms:modified>
</cp:coreProperties>
</file>