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9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1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6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ezcla de pintura azul y rosa">
            <a:extLst>
              <a:ext uri="{FF2B5EF4-FFF2-40B4-BE49-F238E27FC236}">
                <a16:creationId xmlns:a16="http://schemas.microsoft.com/office/drawing/2014/main" id="{2BDB780B-6AB3-CF32-F219-4D2DF9A6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17" r="35215" b="-1"/>
          <a:stretch/>
        </p:blipFill>
        <p:spPr>
          <a:xfrm>
            <a:off x="1" y="35567"/>
            <a:ext cx="121919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interior, tabla, cocina, mostrador&#10;&#10;Descripción generada automáticamente">
            <a:extLst>
              <a:ext uri="{FF2B5EF4-FFF2-40B4-BE49-F238E27FC236}">
                <a16:creationId xmlns:a16="http://schemas.microsoft.com/office/drawing/2014/main" id="{0DDD0101-5E00-5ECD-B696-A16E26D28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9860" y="2756153"/>
            <a:ext cx="3248103" cy="2178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 descr="Imagen que contiene interior, verde, mostrador, tabla&#10;&#10;Descripción generada automáticamente">
            <a:extLst>
              <a:ext uri="{FF2B5EF4-FFF2-40B4-BE49-F238E27FC236}">
                <a16:creationId xmlns:a16="http://schemas.microsoft.com/office/drawing/2014/main" id="{BD1067EA-F375-F82B-53D1-94A61EDC8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442516" y="2629704"/>
            <a:ext cx="3248106" cy="245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 descr="Un mostrador de una tienda&#10;&#10;Descripción generada automáticamente con confianza media">
            <a:extLst>
              <a:ext uri="{FF2B5EF4-FFF2-40B4-BE49-F238E27FC236}">
                <a16:creationId xmlns:a16="http://schemas.microsoft.com/office/drawing/2014/main" id="{92CE68B4-0B4A-9BBF-E55A-EE91602EA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4" y="2221174"/>
            <a:ext cx="2372326" cy="324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 descr="Imagen que contiene interior, tabla, botella, comida&#10;&#10;Descripción generada automáticamente">
            <a:extLst>
              <a:ext uri="{FF2B5EF4-FFF2-40B4-BE49-F238E27FC236}">
                <a16:creationId xmlns:a16="http://schemas.microsoft.com/office/drawing/2014/main" id="{04149A65-2B03-6BF6-A912-4C1C40A10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66" y="2221175"/>
            <a:ext cx="2495705" cy="324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CF40F61-3D65-CDF4-E8D3-3F8F27EAF1E6}"/>
              </a:ext>
            </a:extLst>
          </p:cNvPr>
          <p:cNvSpPr txBox="1"/>
          <p:nvPr/>
        </p:nvSpPr>
        <p:spPr>
          <a:xfrm>
            <a:off x="6959671" y="209349"/>
            <a:ext cx="450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C. THE SHOPPES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4CBCFF-72F8-9780-6264-DD2AC06FFDFF}"/>
              </a:ext>
            </a:extLst>
          </p:cNvPr>
          <p:cNvSpPr txBox="1"/>
          <p:nvPr/>
        </p:nvSpPr>
        <p:spPr>
          <a:xfrm>
            <a:off x="5465772" y="2779340"/>
            <a:ext cx="195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005A323-E279-DC1A-B46E-DE38432DBF86}"/>
              </a:ext>
            </a:extLst>
          </p:cNvPr>
          <p:cNvSpPr txBox="1"/>
          <p:nvPr/>
        </p:nvSpPr>
        <p:spPr>
          <a:xfrm>
            <a:off x="512304" y="5585089"/>
            <a:ext cx="285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BIN DE HIELOS CT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2475D30-322A-6E1D-89EE-AB17C9F98D67}"/>
              </a:ext>
            </a:extLst>
          </p:cNvPr>
          <p:cNvSpPr txBox="1"/>
          <p:nvPr/>
        </p:nvSpPr>
        <p:spPr>
          <a:xfrm>
            <a:off x="2961177" y="5592161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CAFETERA BLACK&amp;WHITE 3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F47F02A-767E-753C-A6D7-67849038DEDF}"/>
              </a:ext>
            </a:extLst>
          </p:cNvPr>
          <p:cNvSpPr txBox="1"/>
          <p:nvPr/>
        </p:nvSpPr>
        <p:spPr>
          <a:xfrm>
            <a:off x="5841744" y="5585088"/>
            <a:ext cx="3052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MESA DE POLVOS GRANDES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B511711-A519-5792-59D7-CD9B5E5669F9}"/>
              </a:ext>
            </a:extLst>
          </p:cNvPr>
          <p:cNvSpPr txBox="1"/>
          <p:nvPr/>
        </p:nvSpPr>
        <p:spPr>
          <a:xfrm>
            <a:off x="8638682" y="5582203"/>
            <a:ext cx="2855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ORGANIZADOR DE JARABES</a:t>
            </a:r>
          </a:p>
        </p:txBody>
      </p:sp>
    </p:spTree>
    <p:extLst>
      <p:ext uri="{BB962C8B-B14F-4D97-AF65-F5344CB8AC3E}">
        <p14:creationId xmlns:p14="http://schemas.microsoft.com/office/powerpoint/2010/main" val="228372409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Calisto MT</vt:lpstr>
      <vt:lpstr>Univers Condensed</vt:lpstr>
      <vt:lpstr>ChronicleVTI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The Shoppes at La Paz</dc:creator>
  <cp:lastModifiedBy>Cinepolis The Shoppes at La Paz</cp:lastModifiedBy>
  <cp:revision>4</cp:revision>
  <dcterms:created xsi:type="dcterms:W3CDTF">2025-02-22T07:44:25Z</dcterms:created>
  <dcterms:modified xsi:type="dcterms:W3CDTF">2025-02-22T08:01:07Z</dcterms:modified>
</cp:coreProperties>
</file>