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2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26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06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37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6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2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03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01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10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44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40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C6CD3E6-C857-4338-8D63-FC7E77AF6DFD}" type="datetimeFigureOut">
              <a:rPr lang="es-MX" smtClean="0"/>
              <a:t>22/02/2025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C1E5C1-BEAB-47EC-A3DE-21EA6829BA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79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en blanco y negro de un horno&#10;&#10;Descripción generada automáticamente con confianza media">
            <a:extLst>
              <a:ext uri="{FF2B5EF4-FFF2-40B4-BE49-F238E27FC236}">
                <a16:creationId xmlns:a16="http://schemas.microsoft.com/office/drawing/2014/main" id="{8D4F2342-111E-1983-1FF1-FB9BB9861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40" y="694283"/>
            <a:ext cx="3390956" cy="254321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Una maleta de viaje&#10;&#10;Descripción generada automáticamente con confianza media">
            <a:extLst>
              <a:ext uri="{FF2B5EF4-FFF2-40B4-BE49-F238E27FC236}">
                <a16:creationId xmlns:a16="http://schemas.microsoft.com/office/drawing/2014/main" id="{129E5F29-01BF-C208-8A99-A5E03243B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38" y="694285"/>
            <a:ext cx="3390956" cy="254321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interior, tabla, cocina, mostrador&#10;&#10;Descripción generada automáticamente">
            <a:extLst>
              <a:ext uri="{FF2B5EF4-FFF2-40B4-BE49-F238E27FC236}">
                <a16:creationId xmlns:a16="http://schemas.microsoft.com/office/drawing/2014/main" id="{39258FED-CDE3-90C4-AF2C-B3270D440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14" y="3861596"/>
            <a:ext cx="3394482" cy="2553465"/>
          </a:xfrm>
          <a:prstGeom prst="rect">
            <a:avLst/>
          </a:prstGeom>
        </p:spPr>
      </p:pic>
      <p:pic>
        <p:nvPicPr>
          <p:cNvPr id="11" name="Imagen 10" descr="Imagen que contiene edificio, cama, puesto, banca&#10;&#10;Descripción generada automáticamente">
            <a:extLst>
              <a:ext uri="{FF2B5EF4-FFF2-40B4-BE49-F238E27FC236}">
                <a16:creationId xmlns:a16="http://schemas.microsoft.com/office/drawing/2014/main" id="{0BC83019-2A99-8B39-783B-BE1265FDC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3999" y="3306229"/>
            <a:ext cx="2553469" cy="356499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716C902-8E8F-E04E-03BA-1BE542252F80}"/>
              </a:ext>
            </a:extLst>
          </p:cNvPr>
          <p:cNvSpPr txBox="1"/>
          <p:nvPr/>
        </p:nvSpPr>
        <p:spPr>
          <a:xfrm>
            <a:off x="10023229" y="1673505"/>
            <a:ext cx="176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/>
              <a:t>Blenders</a:t>
            </a:r>
            <a:endParaRPr lang="es-MX" sz="3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4FC5A0B-4B9C-484B-9166-F5FBC575E18A}"/>
              </a:ext>
            </a:extLst>
          </p:cNvPr>
          <p:cNvSpPr txBox="1"/>
          <p:nvPr/>
        </p:nvSpPr>
        <p:spPr>
          <a:xfrm>
            <a:off x="10025513" y="4599720"/>
            <a:ext cx="176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Rack </a:t>
            </a:r>
            <a:r>
              <a:rPr lang="es-MX" sz="3200" dirty="0" err="1"/>
              <a:t>Baguis</a:t>
            </a:r>
            <a:endParaRPr lang="es-MX" sz="3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FDD45E-97C9-47E0-4B72-1F60843FB55D}"/>
              </a:ext>
            </a:extLst>
          </p:cNvPr>
          <p:cNvSpPr txBox="1"/>
          <p:nvPr/>
        </p:nvSpPr>
        <p:spPr>
          <a:xfrm>
            <a:off x="403172" y="1837972"/>
            <a:ext cx="1765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Refri</a:t>
            </a:r>
            <a:br>
              <a:rPr lang="es-MX" sz="3200" dirty="0"/>
            </a:br>
            <a:r>
              <a:rPr lang="es-MX" sz="3200" dirty="0" err="1"/>
              <a:t>Frappes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4547F7-5BB3-866C-3DB1-DA0BDCA29103}"/>
              </a:ext>
            </a:extLst>
          </p:cNvPr>
          <p:cNvSpPr txBox="1"/>
          <p:nvPr/>
        </p:nvSpPr>
        <p:spPr>
          <a:xfrm>
            <a:off x="214931" y="4732038"/>
            <a:ext cx="19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Gratinadora</a:t>
            </a:r>
          </a:p>
        </p:txBody>
      </p:sp>
    </p:spTree>
    <p:extLst>
      <p:ext uri="{BB962C8B-B14F-4D97-AF65-F5344CB8AC3E}">
        <p14:creationId xmlns:p14="http://schemas.microsoft.com/office/powerpoint/2010/main" val="380867445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4</TotalTime>
  <Words>7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Corbel</vt:lpstr>
      <vt:lpstr>Base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The Shoppes at La Paz</dc:creator>
  <cp:lastModifiedBy>Cinepolis The Shoppes at La Paz</cp:lastModifiedBy>
  <cp:revision>1</cp:revision>
  <dcterms:created xsi:type="dcterms:W3CDTF">2025-02-22T08:03:30Z</dcterms:created>
  <dcterms:modified xsi:type="dcterms:W3CDTF">2025-02-22T08:07:54Z</dcterms:modified>
</cp:coreProperties>
</file>